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0" r:id="rId2"/>
    <p:sldId id="296" r:id="rId3"/>
    <p:sldId id="299" r:id="rId4"/>
    <p:sldId id="3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13548-D44E-BE44-B04C-5C90988835F0}" v="1" dt="2023-02-09T00:54:07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2"/>
    <p:restoredTop sz="95788" autoAdjust="0"/>
  </p:normalViewPr>
  <p:slideViewPr>
    <p:cSldViewPr snapToGrid="0">
      <p:cViewPr varScale="1">
        <p:scale>
          <a:sx n="101" d="100"/>
          <a:sy n="101" d="100"/>
        </p:scale>
        <p:origin x="544" y="20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3016FEBC-1991-6F48-998A-9372989B78EC}"/>
    <pc:docChg chg="modSld">
      <pc:chgData name="Carlos Palomino" userId="1488fe2463749095" providerId="LiveId" clId="{3016FEBC-1991-6F48-998A-9372989B78EC}" dt="2022-12-30T01:43:58.103" v="1"/>
      <pc:docMkLst>
        <pc:docMk/>
      </pc:docMkLst>
      <pc:sldChg chg="modAnim">
        <pc:chgData name="Carlos Palomino" userId="1488fe2463749095" providerId="LiveId" clId="{3016FEBC-1991-6F48-998A-9372989B78EC}" dt="2022-12-30T01:43:52.849" v="0"/>
        <pc:sldMkLst>
          <pc:docMk/>
          <pc:sldMk cId="2390987102" sldId="280"/>
        </pc:sldMkLst>
      </pc:sldChg>
      <pc:sldChg chg="modAnim">
        <pc:chgData name="Carlos Palomino" userId="1488fe2463749095" providerId="LiveId" clId="{3016FEBC-1991-6F48-998A-9372989B78EC}" dt="2022-12-30T01:43:58.103" v="1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  <pc:docChgLst>
    <pc:chgData name="Carlos Palomino" userId="1488fe2463749095" providerId="LiveId" clId="{4066E462-9397-4849-88D0-EF1F454FCF4A}"/>
    <pc:docChg chg="undo custSel addSld delSld modSld">
      <pc:chgData name="Carlos Palomino" userId="1488fe2463749095" providerId="LiveId" clId="{4066E462-9397-4849-88D0-EF1F454FCF4A}" dt="2023-01-26T02:55:44.089" v="514"/>
      <pc:docMkLst>
        <pc:docMk/>
      </pc:docMkLst>
      <pc:sldChg chg="modSp modAnim">
        <pc:chgData name="Carlos Palomino" userId="1488fe2463749095" providerId="LiveId" clId="{4066E462-9397-4849-88D0-EF1F454FCF4A}" dt="2023-01-05T03:33:51.117" v="54"/>
        <pc:sldMkLst>
          <pc:docMk/>
          <pc:sldMk cId="2390987102" sldId="280"/>
        </pc:sldMkLst>
        <pc:spChg chg="mod">
          <ac:chgData name="Carlos Palomino" userId="1488fe2463749095" providerId="LiveId" clId="{4066E462-9397-4849-88D0-EF1F454FCF4A}" dt="2023-01-05T03:10:30.800" v="19" actId="113"/>
          <ac:spMkLst>
            <pc:docMk/>
            <pc:sldMk cId="2390987102" sldId="280"/>
            <ac:spMk id="5" creationId="{CBB7EAB5-9513-2249-AE25-0E2729D9B3B3}"/>
          </ac:spMkLst>
        </pc:spChg>
      </pc:sldChg>
      <pc:sldChg chg="addSp modSp mod modTransition modAnim">
        <pc:chgData name="Carlos Palomino" userId="1488fe2463749095" providerId="LiveId" clId="{4066E462-9397-4849-88D0-EF1F454FCF4A}" dt="2023-01-26T02:55:44.089" v="514"/>
        <pc:sldMkLst>
          <pc:docMk/>
          <pc:sldMk cId="2187153389" sldId="296"/>
        </pc:sldMkLst>
        <pc:spChg chg="add mod">
          <ac:chgData name="Carlos Palomino" userId="1488fe2463749095" providerId="LiveId" clId="{4066E462-9397-4849-88D0-EF1F454FCF4A}" dt="2023-01-26T02:49:35.045" v="458" actId="1076"/>
          <ac:spMkLst>
            <pc:docMk/>
            <pc:sldMk cId="2187153389" sldId="296"/>
            <ac:spMk id="3" creationId="{2CB7EB13-A3DA-1878-BB70-20DB7AD832A9}"/>
          </ac:spMkLst>
        </pc:spChg>
        <pc:spChg chg="mod">
          <ac:chgData name="Carlos Palomino" userId="1488fe2463749095" providerId="LiveId" clId="{4066E462-9397-4849-88D0-EF1F454FCF4A}" dt="2023-01-05T03:49:24.008" v="167" actId="14100"/>
          <ac:spMkLst>
            <pc:docMk/>
            <pc:sldMk cId="2187153389" sldId="296"/>
            <ac:spMk id="5" creationId="{CBB7EAB5-9513-2249-AE25-0E2729D9B3B3}"/>
          </ac:spMkLst>
        </pc:spChg>
        <pc:spChg chg="add mod">
          <ac:chgData name="Carlos Palomino" userId="1488fe2463749095" providerId="LiveId" clId="{4066E462-9397-4849-88D0-EF1F454FCF4A}" dt="2023-01-05T04:13:00.150" v="243" actId="1076"/>
          <ac:spMkLst>
            <pc:docMk/>
            <pc:sldMk cId="2187153389" sldId="296"/>
            <ac:spMk id="11" creationId="{BC027847-E1F5-22F5-C59A-F82665FD4A1D}"/>
          </ac:spMkLst>
        </pc:spChg>
        <pc:spChg chg="add mod">
          <ac:chgData name="Carlos Palomino" userId="1488fe2463749095" providerId="LiveId" clId="{4066E462-9397-4849-88D0-EF1F454FCF4A}" dt="2023-01-05T04:13:08.136" v="244" actId="14100"/>
          <ac:spMkLst>
            <pc:docMk/>
            <pc:sldMk cId="2187153389" sldId="296"/>
            <ac:spMk id="12" creationId="{B73DF698-7BF6-E15F-6B7F-A862FFA71898}"/>
          </ac:spMkLst>
        </pc:spChg>
        <pc:picChg chg="mod">
          <ac:chgData name="Carlos Palomino" userId="1488fe2463749095" providerId="LiveId" clId="{4066E462-9397-4849-88D0-EF1F454FCF4A}" dt="2023-01-05T04:09:41.352" v="229" actId="207"/>
          <ac:picMkLst>
            <pc:docMk/>
            <pc:sldMk cId="2187153389" sldId="296"/>
            <ac:picMk id="2" creationId="{DF29CFBA-7F2A-6FAD-6F41-E0BBC77581C3}"/>
          </ac:picMkLst>
        </pc:picChg>
        <pc:picChg chg="add mod">
          <ac:chgData name="Carlos Palomino" userId="1488fe2463749095" providerId="LiveId" clId="{4066E462-9397-4849-88D0-EF1F454FCF4A}" dt="2023-01-05T03:44:30.981" v="160" actId="1035"/>
          <ac:picMkLst>
            <pc:docMk/>
            <pc:sldMk cId="2187153389" sldId="296"/>
            <ac:picMk id="4" creationId="{B5311E34-3D00-3DAE-E656-91FC6102F6CF}"/>
          </ac:picMkLst>
        </pc:picChg>
        <pc:picChg chg="add mod">
          <ac:chgData name="Carlos Palomino" userId="1488fe2463749095" providerId="LiveId" clId="{4066E462-9397-4849-88D0-EF1F454FCF4A}" dt="2023-01-05T03:44:30.981" v="160" actId="1035"/>
          <ac:picMkLst>
            <pc:docMk/>
            <pc:sldMk cId="2187153389" sldId="296"/>
            <ac:picMk id="6" creationId="{53C712C6-83A4-B737-44FF-076F13BC4E13}"/>
          </ac:picMkLst>
        </pc:picChg>
        <pc:picChg chg="add mod">
          <ac:chgData name="Carlos Palomino" userId="1488fe2463749095" providerId="LiveId" clId="{4066E462-9397-4849-88D0-EF1F454FCF4A}" dt="2023-01-05T03:44:30.981" v="160" actId="1035"/>
          <ac:picMkLst>
            <pc:docMk/>
            <pc:sldMk cId="2187153389" sldId="296"/>
            <ac:picMk id="7" creationId="{C5584C88-58AD-012C-0C5D-765323E9699A}"/>
          </ac:picMkLst>
        </pc:picChg>
        <pc:picChg chg="add mod">
          <ac:chgData name="Carlos Palomino" userId="1488fe2463749095" providerId="LiveId" clId="{4066E462-9397-4849-88D0-EF1F454FCF4A}" dt="2023-01-05T03:44:30.981" v="160" actId="1035"/>
          <ac:picMkLst>
            <pc:docMk/>
            <pc:sldMk cId="2187153389" sldId="296"/>
            <ac:picMk id="8" creationId="{80B14E64-86A1-C564-533B-5906C2CA0515}"/>
          </ac:picMkLst>
        </pc:picChg>
        <pc:picChg chg="add mod">
          <ac:chgData name="Carlos Palomino" userId="1488fe2463749095" providerId="LiveId" clId="{4066E462-9397-4849-88D0-EF1F454FCF4A}" dt="2023-01-05T04:48:15.203" v="333" actId="1076"/>
          <ac:picMkLst>
            <pc:docMk/>
            <pc:sldMk cId="2187153389" sldId="296"/>
            <ac:picMk id="10" creationId="{9B84BCA0-07A6-AEBA-CBE7-8C0B81B2A984}"/>
          </ac:picMkLst>
        </pc:picChg>
        <pc:picChg chg="mod">
          <ac:chgData name="Carlos Palomino" userId="1488fe2463749095" providerId="LiveId" clId="{4066E462-9397-4849-88D0-EF1F454FCF4A}" dt="2023-01-05T03:44:30.981" v="160" actId="1035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4066E462-9397-4849-88D0-EF1F454FCF4A}" dt="2023-01-05T04:11:56.863" v="231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del mod">
        <pc:chgData name="Carlos Palomino" userId="1488fe2463749095" providerId="LiveId" clId="{4066E462-9397-4849-88D0-EF1F454FCF4A}" dt="2023-01-05T03:13:41.335" v="43" actId="47"/>
        <pc:sldMkLst>
          <pc:docMk/>
          <pc:sldMk cId="3771237085" sldId="297"/>
        </pc:sldMkLst>
        <pc:spChg chg="mod">
          <ac:chgData name="Carlos Palomino" userId="1488fe2463749095" providerId="LiveId" clId="{4066E462-9397-4849-88D0-EF1F454FCF4A}" dt="2023-01-05T03:12:23.004" v="23" actId="1076"/>
          <ac:spMkLst>
            <pc:docMk/>
            <pc:sldMk cId="3771237085" sldId="297"/>
            <ac:spMk id="5" creationId="{CBB7EAB5-9513-2249-AE25-0E2729D9B3B3}"/>
          </ac:spMkLst>
        </pc:spChg>
      </pc:sldChg>
      <pc:sldChg chg="add del">
        <pc:chgData name="Carlos Palomino" userId="1488fe2463749095" providerId="LiveId" clId="{4066E462-9397-4849-88D0-EF1F454FCF4A}" dt="2023-01-05T03:14:16.787" v="47" actId="47"/>
        <pc:sldMkLst>
          <pc:docMk/>
          <pc:sldMk cId="2632673312" sldId="299"/>
        </pc:sldMkLst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CB481263-9F7C-4B4D-9332-47681A67003D}"/>
    <pc:docChg chg="modSld">
      <pc:chgData name="Carlos Palomino" userId="1488fe2463749095" providerId="LiveId" clId="{CB481263-9F7C-4B4D-9332-47681A67003D}" dt="2022-12-29T15:48:22.197" v="130"/>
      <pc:docMkLst>
        <pc:docMk/>
      </pc:docMkLst>
      <pc:sldChg chg="modSp modAnim">
        <pc:chgData name="Carlos Palomino" userId="1488fe2463749095" providerId="LiveId" clId="{CB481263-9F7C-4B4D-9332-47681A67003D}" dt="2022-12-29T15:45:35.438" v="126"/>
        <pc:sldMkLst>
          <pc:docMk/>
          <pc:sldMk cId="2390987102" sldId="280"/>
        </pc:sldMkLst>
        <pc:spChg chg="mod">
          <ac:chgData name="Carlos Palomino" userId="1488fe2463749095" providerId="LiveId" clId="{CB481263-9F7C-4B4D-9332-47681A67003D}" dt="2022-12-29T14:42:34.438" v="62" actId="20577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CB481263-9F7C-4B4D-9332-47681A67003D}" dt="2022-12-29T14:42:36.518" v="6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modAnim">
        <pc:chgData name="Carlos Palomino" userId="1488fe2463749095" providerId="LiveId" clId="{CB481263-9F7C-4B4D-9332-47681A67003D}" dt="2022-12-29T15:48:22.197" v="130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77443FE1-6173-E042-BCDE-1E6997DDE28A}"/>
    <pc:docChg chg="modSld">
      <pc:chgData name="Carlos Palomino" userId="1488fe2463749095" providerId="LiveId" clId="{77443FE1-6173-E042-BCDE-1E6997DDE28A}" dt="2022-12-29T13:33:36.713" v="0" actId="1076"/>
      <pc:docMkLst>
        <pc:docMk/>
      </pc:docMkLst>
      <pc:sldChg chg="modSp">
        <pc:chgData name="Carlos Palomino" userId="1488fe2463749095" providerId="LiveId" clId="{77443FE1-6173-E042-BCDE-1E6997DDE28A}" dt="2022-12-29T13:33:36.713" v="0" actId="1076"/>
        <pc:sldMkLst>
          <pc:docMk/>
          <pc:sldMk cId="2187153389" sldId="296"/>
        </pc:sldMkLst>
        <pc:picChg chg="mod">
          <ac:chgData name="Carlos Palomino" userId="1488fe2463749095" providerId="LiveId" clId="{77443FE1-6173-E042-BCDE-1E6997DDE28A}" dt="2022-12-29T13:33:36.713" v="0" actId="1076"/>
          <ac:picMkLst>
            <pc:docMk/>
            <pc:sldMk cId="2187153389" sldId="296"/>
            <ac:picMk id="2058" creationId="{13D3082F-AB85-50D3-487B-D6DDBAAA839F}"/>
          </ac:picMkLst>
        </pc:picChg>
      </pc:sldChg>
    </pc:docChg>
  </pc:docChgLst>
  <pc:docChgLst>
    <pc:chgData name="Carlos Palomino" userId="1488fe2463749095" providerId="LiveId" clId="{36644819-485E-E940-9776-BEB9256338B0}"/>
    <pc:docChg chg="undo custSel delSld modSld">
      <pc:chgData name="Carlos Palomino" userId="1488fe2463749095" providerId="LiveId" clId="{36644819-485E-E940-9776-BEB9256338B0}" dt="2022-11-12T01:23:15.033" v="14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2T01:23:15.033" v="147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2T01:23:15.033" v="147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2T01:23:01.797" v="142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2T01:23:15.033" v="147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2T00:56:51.398" v="118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2T00:56:54.215" v="119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56:51.398" v="118" actId="1076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36644819-485E-E940-9776-BEB9256338B0}" dt="2022-11-12T01:22:54.680" v="140" actId="1076"/>
          <ac:picMkLst>
            <pc:docMk/>
            <pc:sldMk cId="2632673312" sldId="299"/>
            <ac:picMk id="1026" creationId="{958EC2E5-7733-4702-B9E0-39D2C775B3EA}"/>
          </ac:picMkLst>
        </pc:picChg>
      </pc:sldChg>
      <pc:sldChg chg="addSp modSp mod modTransition">
        <pc:chgData name="Carlos Palomino" userId="1488fe2463749095" providerId="LiveId" clId="{36644819-485E-E940-9776-BEB9256338B0}" dt="2022-11-12T01:23:15.033" v="14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F5F250DB-AE25-8B4C-B880-955A2E19ABFF}"/>
    <pc:docChg chg="modSld">
      <pc:chgData name="Carlos Palomino" userId="1488fe2463749095" providerId="LiveId" clId="{F5F250DB-AE25-8B4C-B880-955A2E19ABFF}" dt="2023-01-04T01:16:09.813" v="11"/>
      <pc:docMkLst>
        <pc:docMk/>
      </pc:docMkLst>
      <pc:sldChg chg="modAnim">
        <pc:chgData name="Carlos Palomino" userId="1488fe2463749095" providerId="LiveId" clId="{F5F250DB-AE25-8B4C-B880-955A2E19ABFF}" dt="2023-01-04T01:04:54.172" v="1"/>
        <pc:sldMkLst>
          <pc:docMk/>
          <pc:sldMk cId="2390987102" sldId="280"/>
        </pc:sldMkLst>
      </pc:sldChg>
      <pc:sldChg chg="modAnim">
        <pc:chgData name="Carlos Palomino" userId="1488fe2463749095" providerId="LiveId" clId="{F5F250DB-AE25-8B4C-B880-955A2E19ABFF}" dt="2023-01-04T01:16:09.813" v="11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FC413548-D44E-BE44-B04C-5C90988835F0}"/>
    <pc:docChg chg="modSld">
      <pc:chgData name="Carlos Palomino" userId="1488fe2463749095" providerId="LiveId" clId="{FC413548-D44E-BE44-B04C-5C90988835F0}" dt="2023-02-09T00:54:07.542" v="0"/>
      <pc:docMkLst>
        <pc:docMk/>
      </pc:docMkLst>
      <pc:sldChg chg="modAnim">
        <pc:chgData name="Carlos Palomino" userId="1488fe2463749095" providerId="LiveId" clId="{FC413548-D44E-BE44-B04C-5C90988835F0}" dt="2023-02-09T00:54:07.542" v="0"/>
        <pc:sldMkLst>
          <pc:docMk/>
          <pc:sldMk cId="2187153389" sldId="296"/>
        </pc:sldMkLst>
      </pc:sldChg>
    </pc:docChg>
  </pc:docChgLst>
  <pc:docChgLst>
    <pc:chgData name="Carlos Palomino" userId="1488fe2463749095" providerId="LiveId" clId="{B81AA85A-A5A7-458C-9AD9-D4EC0B3E57B1}"/>
    <pc:docChg chg="modSld">
      <pc:chgData name="Carlos Palomino" userId="1488fe2463749095" providerId="LiveId" clId="{B81AA85A-A5A7-458C-9AD9-D4EC0B3E57B1}" dt="2022-12-30T04:07:19.429" v="117"/>
      <pc:docMkLst>
        <pc:docMk/>
      </pc:docMkLst>
      <pc:sldChg chg="modAnim">
        <pc:chgData name="Carlos Palomino" userId="1488fe2463749095" providerId="LiveId" clId="{B81AA85A-A5A7-458C-9AD9-D4EC0B3E57B1}" dt="2022-12-30T04:07:19.429" v="117"/>
        <pc:sldMkLst>
          <pc:docMk/>
          <pc:sldMk cId="2390987102" sldId="280"/>
        </pc:sldMkLst>
      </pc:sldChg>
      <pc:sldChg chg="modTransition modAnim">
        <pc:chgData name="Carlos Palomino" userId="1488fe2463749095" providerId="LiveId" clId="{B81AA85A-A5A7-458C-9AD9-D4EC0B3E57B1}" dt="2022-12-30T04:07:13.448" v="116"/>
        <pc:sldMkLst>
          <pc:docMk/>
          <pc:sldMk cId="2187153389" sldId="296"/>
        </pc:sldMkLst>
      </pc:sldChg>
      <pc:sldChg chg="modTransition">
        <pc:chgData name="Carlos Palomino" userId="1488fe2463749095" providerId="LiveId" clId="{B81AA85A-A5A7-458C-9AD9-D4EC0B3E57B1}" dt="2022-12-30T04:00:17.579" v="112"/>
        <pc:sldMkLst>
          <pc:docMk/>
          <pc:sldMk cId="3771237085" sldId="297"/>
        </pc:sldMkLst>
      </pc:sldChg>
      <pc:sldChg chg="modTransition">
        <pc:chgData name="Carlos Palomino" userId="1488fe2463749095" providerId="LiveId" clId="{B81AA85A-A5A7-458C-9AD9-D4EC0B3E57B1}" dt="2022-12-30T04:00:19.910" v="113"/>
        <pc:sldMkLst>
          <pc:docMk/>
          <pc:sldMk cId="2632673312" sldId="299"/>
        </pc:sldMkLst>
      </pc:sldChg>
      <pc:sldChg chg="modTransition">
        <pc:chgData name="Carlos Palomino" userId="1488fe2463749095" providerId="LiveId" clId="{B81AA85A-A5A7-458C-9AD9-D4EC0B3E57B1}" dt="2022-12-30T04:00:22.604" v="114"/>
        <pc:sldMkLst>
          <pc:docMk/>
          <pc:sldMk cId="3756708977" sldId="300"/>
        </pc:sldMkLst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50935B6F-3C0E-4701-B879-D186C2ED19D6}"/>
    <pc:docChg chg="undo custSel addSld delSld modSld modMainMaster">
      <pc:chgData name="Carlos Palomino" userId="1488fe2463749095" providerId="LiveId" clId="{50935B6F-3C0E-4701-B879-D186C2ED19D6}" dt="2022-11-23T03:32:53.242" v="374"/>
      <pc:docMkLst>
        <pc:docMk/>
      </pc:docMkLst>
      <pc:sldChg chg="modTransition">
        <pc:chgData name="Carlos Palomino" userId="1488fe2463749095" providerId="LiveId" clId="{50935B6F-3C0E-4701-B879-D186C2ED19D6}" dt="2022-11-23T03:32:53.242" v="374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23T03:32:41.180" v="37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23T03:32:41.180" v="37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3756708977" sldId="300"/>
        </pc:sldMkLst>
      </pc:sldChg>
      <pc:sldChg chg="addSp delSp modSp add del mod modTransition">
        <pc:chgData name="Carlos Palomino" userId="1488fe2463749095" providerId="LiveId" clId="{50935B6F-3C0E-4701-B879-D186C2ED19D6}" dt="2022-11-12T00:33:56.876" v="276" actId="2696"/>
        <pc:sldMkLst>
          <pc:docMk/>
          <pc:sldMk cId="1182303658" sldId="301"/>
        </pc:sldMkLst>
        <pc:spChg chg="add del mod">
          <ac:chgData name="Carlos Palomino" userId="1488fe2463749095" providerId="LiveId" clId="{50935B6F-3C0E-4701-B879-D186C2ED19D6}" dt="2022-11-12T00:29:42.778" v="210" actId="478"/>
          <ac:spMkLst>
            <pc:docMk/>
            <pc:sldMk cId="1182303658" sldId="301"/>
            <ac:spMk id="2" creationId="{95C200CF-B361-DEE2-61BD-E1B29221038A}"/>
          </ac:spMkLst>
        </pc:spChg>
        <pc:spChg chg="add mod">
          <ac:chgData name="Carlos Palomino" userId="1488fe2463749095" providerId="LiveId" clId="{50935B6F-3C0E-4701-B879-D186C2ED19D6}" dt="2022-11-12T00:31:39.321" v="275" actId="14100"/>
          <ac:spMkLst>
            <pc:docMk/>
            <pc:sldMk cId="1182303658" sldId="301"/>
            <ac:spMk id="3" creationId="{3AB4811A-05A0-3FA3-C14F-ED88F3242D73}"/>
          </ac:spMkLst>
        </pc:spChg>
        <pc:spChg chg="del mod">
          <ac:chgData name="Carlos Palomino" userId="1488fe2463749095" providerId="LiveId" clId="{50935B6F-3C0E-4701-B879-D186C2ED19D6}" dt="2022-11-12T00:29:16.307" v="199" actId="478"/>
          <ac:spMkLst>
            <pc:docMk/>
            <pc:sldMk cId="1182303658" sldId="301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2T00:24:42.466" v="85" actId="14100"/>
          <ac:picMkLst>
            <pc:docMk/>
            <pc:sldMk cId="1182303658" sldId="301"/>
            <ac:picMk id="1026" creationId="{958EC2E5-7733-4702-B9E0-39D2C775B3EA}"/>
          </ac:picMkLst>
        </pc:picChg>
      </pc:sldChg>
      <pc:sldMasterChg chg="modTransition modSldLayout">
        <pc:chgData name="Carlos Palomino" userId="1488fe2463749095" providerId="LiveId" clId="{50935B6F-3C0E-4701-B879-D186C2ED19D6}" dt="2022-11-23T03:30:42.382" v="364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7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sh dir="d"/>
      </p:transition>
    </mc:Choice>
    <mc:Fallback xmlns="">
      <p:transition spd="slow" advClick="0" advTm="2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2.jpe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1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253406" y="1135396"/>
            <a:ext cx="6802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>
                <a:solidFill>
                  <a:srgbClr val="D04323"/>
                </a:solidFill>
              </a:rPr>
              <a:t>What is Microsoft PowerPoint?</a:t>
            </a:r>
          </a:p>
          <a:p>
            <a:r>
              <a:rPr lang="en-US" dirty="0">
                <a:solidFill>
                  <a:srgbClr val="D04323"/>
                </a:solidFill>
              </a:rPr>
              <a:t>What can do for you?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82" y="2773566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561703"/>
            <a:ext cx="948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/>
              <a:t>MS PowerPoint (PPT) is a powerful, and easy-to-use application </a:t>
            </a:r>
          </a:p>
          <a:p>
            <a:r>
              <a:rPr lang="en-US" sz="2800" b="0" dirty="0"/>
              <a:t>that allows you to create professional-looking slide shows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40" y="2000459"/>
            <a:ext cx="7423837" cy="481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Examples of Redesigning Boring Excel Charts in a PowerPoint - Blog -  Creative Presentations Ideas">
            <a:extLst>
              <a:ext uri="{FF2B5EF4-FFF2-40B4-BE49-F238E27FC236}">
                <a16:creationId xmlns:a16="http://schemas.microsoft.com/office/drawing/2014/main" id="{13D3082F-AB85-50D3-487B-D6DDBAAA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46" y="2605927"/>
            <a:ext cx="2152623" cy="13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DF29CFBA-7F2A-6FAD-6F41-E0BBC775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3" y="143692"/>
            <a:ext cx="2081349" cy="2081349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B7EB13-A3DA-1878-BB70-20DB7AD832A9}"/>
              </a:ext>
            </a:extLst>
          </p:cNvPr>
          <p:cNvSpPr txBox="1"/>
          <p:nvPr/>
        </p:nvSpPr>
        <p:spPr>
          <a:xfrm>
            <a:off x="147393" y="2930959"/>
            <a:ext cx="2800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D04323"/>
                </a:solidFill>
              </a:rPr>
              <a:t>Using:</a:t>
            </a:r>
            <a:br>
              <a:rPr lang="en-US" sz="2800" dirty="0">
                <a:solidFill>
                  <a:srgbClr val="D04323"/>
                </a:solidFill>
              </a:rPr>
            </a:br>
            <a:r>
              <a:rPr lang="en-US" sz="2800" dirty="0">
                <a:solidFill>
                  <a:srgbClr val="D04323"/>
                </a:solidFill>
              </a:rPr>
              <a:t>pictures,</a:t>
            </a:r>
          </a:p>
          <a:p>
            <a:r>
              <a:rPr lang="en-US" sz="2800" dirty="0">
                <a:solidFill>
                  <a:srgbClr val="D04323"/>
                </a:solidFill>
              </a:rPr>
              <a:t>diagrams,</a:t>
            </a:r>
          </a:p>
          <a:p>
            <a:r>
              <a:rPr lang="en-US" sz="2800" dirty="0">
                <a:solidFill>
                  <a:srgbClr val="D04323"/>
                </a:solidFill>
              </a:rPr>
              <a:t>videos, </a:t>
            </a:r>
          </a:p>
          <a:p>
            <a:r>
              <a:rPr lang="en-US" sz="2800" dirty="0">
                <a:solidFill>
                  <a:srgbClr val="D04323"/>
                </a:solidFill>
              </a:rPr>
              <a:t>and other audio-</a:t>
            </a:r>
          </a:p>
          <a:p>
            <a:r>
              <a:rPr lang="en-US" sz="2800" dirty="0">
                <a:solidFill>
                  <a:srgbClr val="D04323"/>
                </a:solidFill>
              </a:rPr>
              <a:t>visual elements</a:t>
            </a:r>
          </a:p>
        </p:txBody>
      </p:sp>
      <p:pic>
        <p:nvPicPr>
          <p:cNvPr id="4" name="Graphic 3" descr="Video camera with solid fill">
            <a:extLst>
              <a:ext uri="{FF2B5EF4-FFF2-40B4-BE49-F238E27FC236}">
                <a16:creationId xmlns:a16="http://schemas.microsoft.com/office/drawing/2014/main" id="{B5311E34-3D00-3DAE-E656-91FC6102F6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30959" y="4117544"/>
            <a:ext cx="733550" cy="73355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53C712C6-83A4-B737-44FF-076F13BC4E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53369" y="4178963"/>
            <a:ext cx="680046" cy="680046"/>
          </a:xfrm>
          <a:prstGeom prst="rect">
            <a:avLst/>
          </a:prstGeom>
        </p:spPr>
      </p:pic>
      <p:pic>
        <p:nvPicPr>
          <p:cNvPr id="7" name="Graphic 6" descr="Music with solid fill">
            <a:extLst>
              <a:ext uri="{FF2B5EF4-FFF2-40B4-BE49-F238E27FC236}">
                <a16:creationId xmlns:a16="http://schemas.microsoft.com/office/drawing/2014/main" id="{C5584C88-58AD-012C-0C5D-765323E969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03931" y="4139636"/>
            <a:ext cx="776892" cy="776892"/>
          </a:xfrm>
          <a:prstGeom prst="rect">
            <a:avLst/>
          </a:prstGeom>
        </p:spPr>
      </p:pic>
      <p:pic>
        <p:nvPicPr>
          <p:cNvPr id="8" name="Graphic 7" descr="Branching diagram with solid fill">
            <a:extLst>
              <a:ext uri="{FF2B5EF4-FFF2-40B4-BE49-F238E27FC236}">
                <a16:creationId xmlns:a16="http://schemas.microsoft.com/office/drawing/2014/main" id="{80B14E64-86A1-C564-533B-5906C2CA05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85010" y="4139635"/>
            <a:ext cx="811967" cy="811967"/>
          </a:xfrm>
          <a:prstGeom prst="rect">
            <a:avLst/>
          </a:prstGeom>
        </p:spPr>
      </p:pic>
      <p:pic>
        <p:nvPicPr>
          <p:cNvPr id="10" name="Graphic 9" descr="Blog with solid fill">
            <a:extLst>
              <a:ext uri="{FF2B5EF4-FFF2-40B4-BE49-F238E27FC236}">
                <a16:creationId xmlns:a16="http://schemas.microsoft.com/office/drawing/2014/main" id="{9B84BCA0-07A6-AEBA-CBE7-8C0B81B2A98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78389" y="4117544"/>
            <a:ext cx="772639" cy="772639"/>
          </a:xfrm>
          <a:prstGeom prst="rect">
            <a:avLst/>
          </a:prstGeom>
        </p:spPr>
      </p:pic>
      <p:sp>
        <p:nvSpPr>
          <p:cNvPr id="11" name="Wave 10">
            <a:extLst>
              <a:ext uri="{FF2B5EF4-FFF2-40B4-BE49-F238E27FC236}">
                <a16:creationId xmlns:a16="http://schemas.microsoft.com/office/drawing/2014/main" id="{BC027847-E1F5-22F5-C59A-F82665FD4A1D}"/>
              </a:ext>
            </a:extLst>
          </p:cNvPr>
          <p:cNvSpPr/>
          <p:nvPr/>
        </p:nvSpPr>
        <p:spPr>
          <a:xfrm>
            <a:off x="4326949" y="2591149"/>
            <a:ext cx="521032" cy="524593"/>
          </a:xfrm>
          <a:prstGeom prst="wave">
            <a:avLst>
              <a:gd name="adj1" fmla="val 12500"/>
              <a:gd name="adj2" fmla="val 3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croll: Vertical 11">
            <a:extLst>
              <a:ext uri="{FF2B5EF4-FFF2-40B4-BE49-F238E27FC236}">
                <a16:creationId xmlns:a16="http://schemas.microsoft.com/office/drawing/2014/main" id="{B73DF698-7BF6-E15F-6B7F-A862FFA71898}"/>
              </a:ext>
            </a:extLst>
          </p:cNvPr>
          <p:cNvSpPr/>
          <p:nvPr/>
        </p:nvSpPr>
        <p:spPr>
          <a:xfrm>
            <a:off x="7207269" y="2520265"/>
            <a:ext cx="665627" cy="666362"/>
          </a:xfrm>
          <a:prstGeom prst="vertic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540390" y="685113"/>
            <a:ext cx="9065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application was released for the first time under Microsoft back in 1990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449" y="4478431"/>
            <a:ext cx="2111185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572BB-C483-27E4-3629-B3AACCD79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595" y="1617956"/>
            <a:ext cx="4686300" cy="2984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647170-D602-1EE9-03FE-8F2F686F15B0}"/>
              </a:ext>
            </a:extLst>
          </p:cNvPr>
          <p:cNvSpPr txBox="1"/>
          <p:nvPr/>
        </p:nvSpPr>
        <p:spPr>
          <a:xfrm>
            <a:off x="4865755" y="4361426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 SE" panose="03050602040202020205" pitchFamily="66" charset="77"/>
              </a:rPr>
              <a:t>1990</a:t>
            </a:r>
          </a:p>
        </p:txBody>
      </p:sp>
    </p:spTree>
    <p:extLst>
      <p:ext uri="{BB962C8B-B14F-4D97-AF65-F5344CB8AC3E}">
        <p14:creationId xmlns:p14="http://schemas.microsoft.com/office/powerpoint/2010/main" val="26326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most recent PowerPoint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91" y="5566705"/>
            <a:ext cx="456201" cy="45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It is available for Windows, Mac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83</Words>
  <Application>Microsoft Macintosh PowerPoint</Application>
  <PresentationFormat>Widescreen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3</cp:revision>
  <dcterms:created xsi:type="dcterms:W3CDTF">2021-11-07T17:48:26Z</dcterms:created>
  <dcterms:modified xsi:type="dcterms:W3CDTF">2023-02-09T00:54:17Z</dcterms:modified>
</cp:coreProperties>
</file>