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0" r:id="rId2"/>
    <p:sldId id="296" r:id="rId3"/>
    <p:sldId id="297" r:id="rId4"/>
    <p:sldId id="299" r:id="rId5"/>
    <p:sldId id="3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4323"/>
    <a:srgbClr val="92D050"/>
    <a:srgbClr val="00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1AA85A-A5A7-458C-9AD9-D4EC0B3E57B1}" v="173" dt="2023-01-26T02:37:00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32"/>
    <p:restoredTop sz="95794" autoAdjust="0"/>
  </p:normalViewPr>
  <p:slideViewPr>
    <p:cSldViewPr snapToGrid="0">
      <p:cViewPr varScale="1">
        <p:scale>
          <a:sx n="75" d="100"/>
          <a:sy n="75" d="100"/>
        </p:scale>
        <p:origin x="67" y="19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Palomino" userId="1488fe2463749095" providerId="LiveId" clId="{0E0D30FB-1196-3148-99BE-0B5907F3CE5A}"/>
    <pc:docChg chg="modSld">
      <pc:chgData name="Carlos Palomino" userId="1488fe2463749095" providerId="LiveId" clId="{0E0D30FB-1196-3148-99BE-0B5907F3CE5A}" dt="2022-10-14T01:53:12.663" v="10" actId="1076"/>
      <pc:docMkLst>
        <pc:docMk/>
      </pc:docMkLst>
      <pc:sldChg chg="modSp">
        <pc:chgData name="Carlos Palomino" userId="1488fe2463749095" providerId="LiveId" clId="{0E0D30FB-1196-3148-99BE-0B5907F3CE5A}" dt="2022-10-14T01:52:26.845" v="1" actId="1076"/>
        <pc:sldMkLst>
          <pc:docMk/>
          <pc:sldMk cId="2187153389" sldId="296"/>
        </pc:sldMkLst>
        <pc:picChg chg="mod">
          <ac:chgData name="Carlos Palomino" userId="1488fe2463749095" providerId="LiveId" clId="{0E0D30FB-1196-3148-99BE-0B5907F3CE5A}" dt="2022-10-14T01:52:26.845" v="1" actId="1076"/>
          <ac:picMkLst>
            <pc:docMk/>
            <pc:sldMk cId="2187153389" sldId="296"/>
            <ac:picMk id="1026" creationId="{958EC2E5-7733-4702-B9E0-39D2C775B3EA}"/>
          </ac:picMkLst>
        </pc:picChg>
      </pc:sldChg>
      <pc:sldChg chg="modSp mod">
        <pc:chgData name="Carlos Palomino" userId="1488fe2463749095" providerId="LiveId" clId="{0E0D30FB-1196-3148-99BE-0B5907F3CE5A}" dt="2022-10-14T01:53:12.663" v="10" actId="1076"/>
        <pc:sldMkLst>
          <pc:docMk/>
          <pc:sldMk cId="3771237085" sldId="297"/>
        </pc:sldMkLst>
        <pc:picChg chg="mod">
          <ac:chgData name="Carlos Palomino" userId="1488fe2463749095" providerId="LiveId" clId="{0E0D30FB-1196-3148-99BE-0B5907F3CE5A}" dt="2022-10-14T01:53:07.499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0E0D30FB-1196-3148-99BE-0B5907F3CE5A}" dt="2022-10-14T01:53:09.544" v="9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0E0D30FB-1196-3148-99BE-0B5907F3CE5A}" dt="2022-10-14T01:53:12.663" v="10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0E0D30FB-1196-3148-99BE-0B5907F3CE5A}" dt="2022-10-14T01:53:05.284" v="7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0E0D30FB-1196-3148-99BE-0B5907F3CE5A}" dt="2022-10-14T01:52:58.179" v="2" actId="1076"/>
          <ac:picMkLst>
            <pc:docMk/>
            <pc:sldMk cId="3771237085" sldId="297"/>
            <ac:picMk id="4098" creationId="{EEC0C4ED-2ED1-EEEB-9091-F3E64A0EE98E}"/>
          </ac:picMkLst>
        </pc:picChg>
      </pc:sldChg>
    </pc:docChg>
  </pc:docChgLst>
  <pc:docChgLst>
    <pc:chgData name="Carlos Palomino" userId="1488fe2463749095" providerId="LiveId" clId="{B3248BD1-8656-B641-9F3E-725E8B53BD16}"/>
    <pc:docChg chg="undo custSel addSld modSld sldOrd">
      <pc:chgData name="Carlos Palomino" userId="1488fe2463749095" providerId="LiveId" clId="{B3248BD1-8656-B641-9F3E-725E8B53BD16}" dt="2021-11-13T12:11:37.720" v="7027" actId="20578"/>
      <pc:docMkLst>
        <pc:docMk/>
      </pc:docMkLst>
      <pc:sldChg chg="addSp delSp modSp mod">
        <pc:chgData name="Carlos Palomino" userId="1488fe2463749095" providerId="LiveId" clId="{B3248BD1-8656-B641-9F3E-725E8B53BD16}" dt="2021-11-13T11:41:02.834" v="6151" actId="20577"/>
        <pc:sldMkLst>
          <pc:docMk/>
          <pc:sldMk cId="936690636" sldId="256"/>
        </pc:sldMkLst>
        <pc:spChg chg="mod">
          <ac:chgData name="Carlos Palomino" userId="1488fe2463749095" providerId="LiveId" clId="{B3248BD1-8656-B641-9F3E-725E8B53BD16}" dt="2021-11-13T11:41:02.834" v="6151" actId="20577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B3248BD1-8656-B641-9F3E-725E8B53BD16}" dt="2021-11-08T02:12:43.320" v="3797" actId="1076"/>
          <ac:picMkLst>
            <pc:docMk/>
            <pc:sldMk cId="936690636" sldId="256"/>
            <ac:picMk id="3" creationId="{E48FF350-CB9C-294C-89D6-70DFA79411BD}"/>
          </ac:picMkLst>
        </pc:picChg>
        <pc:picChg chg="add mod">
          <ac:chgData name="Carlos Palomino" userId="1488fe2463749095" providerId="LiveId" clId="{B3248BD1-8656-B641-9F3E-725E8B53BD16}" dt="2021-11-08T00:59:55.190" v="749" actId="1076"/>
          <ac:picMkLst>
            <pc:docMk/>
            <pc:sldMk cId="936690636" sldId="256"/>
            <ac:picMk id="5" creationId="{4F02C609-5FA5-3C4E-BC99-D84CF1113F99}"/>
          </ac:picMkLst>
        </pc:picChg>
        <pc:picChg chg="add del mod">
          <ac:chgData name="Carlos Palomino" userId="1488fe2463749095" providerId="LiveId" clId="{B3248BD1-8656-B641-9F3E-725E8B53BD16}" dt="2021-11-08T02:45:12.819" v="4480" actId="478"/>
          <ac:picMkLst>
            <pc:docMk/>
            <pc:sldMk cId="936690636" sldId="256"/>
            <ac:picMk id="6" creationId="{846638CD-8DD3-B94E-8A91-2BBA55F990F2}"/>
          </ac:picMkLst>
        </pc:picChg>
        <pc:picChg chg="add mod">
          <ac:chgData name="Carlos Palomino" userId="1488fe2463749095" providerId="LiveId" clId="{B3248BD1-8656-B641-9F3E-725E8B53BD16}" dt="2021-11-08T02:45:24.580" v="4485" actId="1076"/>
          <ac:picMkLst>
            <pc:docMk/>
            <pc:sldMk cId="936690636" sldId="256"/>
            <ac:picMk id="7" creationId="{42EE97E9-E5EC-A245-90DD-59729A3B5243}"/>
          </ac:picMkLst>
        </pc:picChg>
        <pc:picChg chg="add mod">
          <ac:chgData name="Carlos Palomino" userId="1488fe2463749095" providerId="LiveId" clId="{B3248BD1-8656-B641-9F3E-725E8B53BD16}" dt="2021-11-07T22:18:24.020" v="575" actId="1076"/>
          <ac:picMkLst>
            <pc:docMk/>
            <pc:sldMk cId="936690636" sldId="256"/>
            <ac:picMk id="1026" creationId="{394C0425-C001-9746-AC82-1DF6F2F9E97A}"/>
          </ac:picMkLst>
        </pc:picChg>
        <pc:picChg chg="add mod">
          <ac:chgData name="Carlos Palomino" userId="1488fe2463749095" providerId="LiveId" clId="{B3248BD1-8656-B641-9F3E-725E8B53BD16}" dt="2021-11-08T02:12:45.644" v="3798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addSp delSp modSp new mod">
        <pc:chgData name="Carlos Palomino" userId="1488fe2463749095" providerId="LiveId" clId="{B3248BD1-8656-B641-9F3E-725E8B53BD16}" dt="2021-11-11T01:18:28.340" v="4945" actId="20577"/>
        <pc:sldMkLst>
          <pc:docMk/>
          <pc:sldMk cId="3086528802" sldId="257"/>
        </pc:sldMkLst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2" creationId="{E0093EF8-BDF4-4345-8A4A-50F02F657FE0}"/>
          </ac:spMkLst>
        </pc:spChg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3" creationId="{CD4B0D16-0425-9B40-995A-FB27483321B8}"/>
          </ac:spMkLst>
        </pc:spChg>
        <pc:spChg chg="add mod">
          <ac:chgData name="Carlos Palomino" userId="1488fe2463749095" providerId="LiveId" clId="{B3248BD1-8656-B641-9F3E-725E8B53BD16}" dt="2021-11-11T01:18:28.340" v="4945" actId="20577"/>
          <ac:spMkLst>
            <pc:docMk/>
            <pc:sldMk cId="3086528802" sldId="257"/>
            <ac:spMk id="5" creationId="{549BAB5B-43E0-C64B-B530-FA5C385005F8}"/>
          </ac:spMkLst>
        </pc:spChg>
        <pc:picChg chg="add mod">
          <ac:chgData name="Carlos Palomino" userId="1488fe2463749095" providerId="LiveId" clId="{B3248BD1-8656-B641-9F3E-725E8B53BD16}" dt="2021-11-08T01:47:47.898" v="2694" actId="1076"/>
          <ac:picMkLst>
            <pc:docMk/>
            <pc:sldMk cId="3086528802" sldId="257"/>
            <ac:picMk id="4" creationId="{84F4678C-AEE9-BA45-BC4B-27FCBA645790}"/>
          </ac:picMkLst>
        </pc:picChg>
        <pc:picChg chg="add mod">
          <ac:chgData name="Carlos Palomino" userId="1488fe2463749095" providerId="LiveId" clId="{B3248BD1-8656-B641-9F3E-725E8B53BD16}" dt="2021-11-08T01:51:30.044" v="2734" actId="1076"/>
          <ac:picMkLst>
            <pc:docMk/>
            <pc:sldMk cId="3086528802" sldId="257"/>
            <ac:picMk id="6" creationId="{5B83F2E0-70DE-554C-BF2E-4AB77426DE6E}"/>
          </ac:picMkLst>
        </pc:picChg>
        <pc:picChg chg="add del">
          <ac:chgData name="Carlos Palomino" userId="1488fe2463749095" providerId="LiveId" clId="{B3248BD1-8656-B641-9F3E-725E8B53BD16}" dt="2021-11-08T01:04:18.388" v="753" actId="478"/>
          <ac:picMkLst>
            <pc:docMk/>
            <pc:sldMk cId="3086528802" sldId="257"/>
            <ac:picMk id="2050" creationId="{B7C83130-88A6-6A46-ACCF-337D86048058}"/>
          </ac:picMkLst>
        </pc:picChg>
      </pc:sldChg>
      <pc:sldChg chg="addSp delSp modSp new mod">
        <pc:chgData name="Carlos Palomino" userId="1488fe2463749095" providerId="LiveId" clId="{B3248BD1-8656-B641-9F3E-725E8B53BD16}" dt="2021-11-11T02:06:59.921" v="5474" actId="20577"/>
        <pc:sldMkLst>
          <pc:docMk/>
          <pc:sldMk cId="986046062" sldId="258"/>
        </pc:sldMkLst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2" creationId="{8152A69E-4AEC-9541-A2D1-C2EF461CADE4}"/>
          </ac:spMkLst>
        </pc:spChg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3" creationId="{5DF8E230-592E-2D45-9483-11C8BA81EEAB}"/>
          </ac:spMkLst>
        </pc:spChg>
        <pc:spChg chg="add mod">
          <ac:chgData name="Carlos Palomino" userId="1488fe2463749095" providerId="LiveId" clId="{B3248BD1-8656-B641-9F3E-725E8B53BD16}" dt="2021-11-11T02:06:59.921" v="5474" actId="20577"/>
          <ac:spMkLst>
            <pc:docMk/>
            <pc:sldMk cId="986046062" sldId="258"/>
            <ac:spMk id="4" creationId="{86358ABF-16BE-1246-AF14-733F9EF28446}"/>
          </ac:spMkLst>
        </pc:spChg>
      </pc:sldChg>
      <pc:sldChg chg="modSp mod">
        <pc:chgData name="Carlos Palomino" userId="1488fe2463749095" providerId="LiveId" clId="{B3248BD1-8656-B641-9F3E-725E8B53BD16}" dt="2021-11-12T20:00:08.110" v="5475" actId="14734"/>
        <pc:sldMkLst>
          <pc:docMk/>
          <pc:sldMk cId="2052599771" sldId="259"/>
        </pc:sldMkLst>
        <pc:graphicFrameChg chg="modGraphic">
          <ac:chgData name="Carlos Palomino" userId="1488fe2463749095" providerId="LiveId" clId="{B3248BD1-8656-B641-9F3E-725E8B53BD16}" dt="2021-11-12T20:00:08.110" v="5475" actId="14734"/>
          <ac:graphicFrameMkLst>
            <pc:docMk/>
            <pc:sldMk cId="2052599771" sldId="259"/>
            <ac:graphicFrameMk id="6" creationId="{03EB6DB8-A088-B141-B0DF-F39AC810A75A}"/>
          </ac:graphicFrameMkLst>
        </pc:graphicFrameChg>
      </pc:sldChg>
      <pc:sldChg chg="delSp modSp new mod ord">
        <pc:chgData name="Carlos Palomino" userId="1488fe2463749095" providerId="LiveId" clId="{B3248BD1-8656-B641-9F3E-725E8B53BD16}" dt="2021-11-13T12:11:37.720" v="7027" actId="20578"/>
        <pc:sldMkLst>
          <pc:docMk/>
          <pc:sldMk cId="1149113252" sldId="260"/>
        </pc:sldMkLst>
        <pc:spChg chg="del">
          <ac:chgData name="Carlos Palomino" userId="1488fe2463749095" providerId="LiveId" clId="{B3248BD1-8656-B641-9F3E-725E8B53BD16}" dt="2021-11-13T11:19:42.390" v="5477" actId="478"/>
          <ac:spMkLst>
            <pc:docMk/>
            <pc:sldMk cId="1149113252" sldId="260"/>
            <ac:spMk id="2" creationId="{C8324593-31C2-3E40-84BC-4322B541B051}"/>
          </ac:spMkLst>
        </pc:spChg>
        <pc:spChg chg="mod">
          <ac:chgData name="Carlos Palomino" userId="1488fe2463749095" providerId="LiveId" clId="{B3248BD1-8656-B641-9F3E-725E8B53BD16}" dt="2021-11-13T12:11:32.471" v="7026" actId="20577"/>
          <ac:spMkLst>
            <pc:docMk/>
            <pc:sldMk cId="1149113252" sldId="260"/>
            <ac:spMk id="3" creationId="{373DB21C-9151-124A-A5A8-EE222DF5E009}"/>
          </ac:spMkLst>
        </pc:spChg>
      </pc:sldChg>
    </pc:docChg>
  </pc:docChgLst>
  <pc:docChgLst>
    <pc:chgData name="Carlos Palomino" userId="1488fe2463749095" providerId="LiveId" clId="{36644819-485E-E940-9776-BEB9256338B0}"/>
    <pc:docChg chg="undo custSel delSld modSld">
      <pc:chgData name="Carlos Palomino" userId="1488fe2463749095" providerId="LiveId" clId="{36644819-485E-E940-9776-BEB9256338B0}" dt="2022-11-12T01:23:15.033" v="147"/>
      <pc:docMkLst>
        <pc:docMk/>
      </pc:docMkLst>
      <pc:sldChg chg="modSp mod modTransition">
        <pc:chgData name="Carlos Palomino" userId="1488fe2463749095" providerId="LiveId" clId="{36644819-485E-E940-9776-BEB9256338B0}" dt="2022-10-14T02:03:18.517" v="14" actId="113"/>
        <pc:sldMkLst>
          <pc:docMk/>
          <pc:sldMk cId="2390987102" sldId="280"/>
        </pc:sldMkLst>
        <pc:spChg chg="mod">
          <ac:chgData name="Carlos Palomino" userId="1488fe2463749095" providerId="LiveId" clId="{36644819-485E-E940-9776-BEB9256338B0}" dt="2022-10-14T02:03:18.517" v="14" actId="113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0-14T02:03:13.740" v="1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addSp delSp modSp mod modTransition">
        <pc:chgData name="Carlos Palomino" userId="1488fe2463749095" providerId="LiveId" clId="{36644819-485E-E940-9776-BEB9256338B0}" dt="2022-11-12T01:23:15.033" v="147"/>
        <pc:sldMkLst>
          <pc:docMk/>
          <pc:sldMk cId="2187153389" sldId="296"/>
        </pc:sldMkLst>
        <pc:spChg chg="add del mod">
          <ac:chgData name="Carlos Palomino" userId="1488fe2463749095" providerId="LiveId" clId="{36644819-485E-E940-9776-BEB9256338B0}" dt="2022-11-11T15:36:55.560" v="34" actId="478"/>
          <ac:spMkLst>
            <pc:docMk/>
            <pc:sldMk cId="2187153389" sldId="296"/>
            <ac:spMk id="4" creationId="{C4334A29-7B23-3C67-8D32-0E68A3F33124}"/>
          </ac:spMkLst>
        </pc:spChg>
        <pc:spChg chg="mod">
          <ac:chgData name="Carlos Palomino" userId="1488fe2463749095" providerId="LiveId" clId="{36644819-485E-E940-9776-BEB9256338B0}" dt="2022-11-11T15:36:58.919" v="35" actId="1076"/>
          <ac:spMkLst>
            <pc:docMk/>
            <pc:sldMk cId="2187153389" sldId="296"/>
            <ac:spMk id="5" creationId="{CBB7EAB5-9513-2249-AE25-0E2729D9B3B3}"/>
          </ac:spMkLst>
        </pc:spChg>
        <pc:picChg chg="add mod">
          <ac:chgData name="Carlos Palomino" userId="1488fe2463749095" providerId="LiveId" clId="{36644819-485E-E940-9776-BEB9256338B0}" dt="2022-10-14T02:03:38.350" v="16"/>
          <ac:picMkLst>
            <pc:docMk/>
            <pc:sldMk cId="2187153389" sldId="296"/>
            <ac:picMk id="2" creationId="{DF29CFBA-7F2A-6FAD-6F41-E0BBC77581C3}"/>
          </ac:picMkLst>
        </pc:picChg>
        <pc:picChg chg="del">
          <ac:chgData name="Carlos Palomino" userId="1488fe2463749095" providerId="LiveId" clId="{36644819-485E-E940-9776-BEB9256338B0}" dt="2022-10-14T02:03:37.937" v="15" actId="478"/>
          <ac:picMkLst>
            <pc:docMk/>
            <pc:sldMk cId="2187153389" sldId="296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1T15:36:25.603" v="26" actId="1076"/>
          <ac:picMkLst>
            <pc:docMk/>
            <pc:sldMk cId="2187153389" sldId="296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36:28.985" v="27" actId="1076"/>
          <ac:picMkLst>
            <pc:docMk/>
            <pc:sldMk cId="2187153389" sldId="296"/>
            <ac:picMk id="2058" creationId="{13D3082F-AB85-50D3-487B-D6DDBAAA839F}"/>
          </ac:picMkLst>
        </pc:picChg>
      </pc:sldChg>
      <pc:sldChg chg="modSp mod modTransition modAnim">
        <pc:chgData name="Carlos Palomino" userId="1488fe2463749095" providerId="LiveId" clId="{36644819-485E-E940-9776-BEB9256338B0}" dt="2022-11-12T01:23:15.033" v="147"/>
        <pc:sldMkLst>
          <pc:docMk/>
          <pc:sldMk cId="3771237085" sldId="297"/>
        </pc:sldMkLst>
        <pc:spChg chg="mod">
          <ac:chgData name="Carlos Palomino" userId="1488fe2463749095" providerId="LiveId" clId="{36644819-485E-E940-9776-BEB9256338B0}" dt="2022-11-11T15:38:00.063" v="44" actId="20577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36644819-485E-E940-9776-BEB9256338B0}" dt="2022-11-12T01:23:01.797" v="142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Sp mod modTransition">
        <pc:chgData name="Carlos Palomino" userId="1488fe2463749095" providerId="LiveId" clId="{36644819-485E-E940-9776-BEB9256338B0}" dt="2022-11-12T01:23:15.033" v="147"/>
        <pc:sldMkLst>
          <pc:docMk/>
          <pc:sldMk cId="2632673312" sldId="299"/>
        </pc:sldMkLst>
        <pc:spChg chg="mod">
          <ac:chgData name="Carlos Palomino" userId="1488fe2463749095" providerId="LiveId" clId="{36644819-485E-E940-9776-BEB9256338B0}" dt="2022-11-12T00:56:51.398" v="118" actId="1076"/>
          <ac:spMkLst>
            <pc:docMk/>
            <pc:sldMk cId="2632673312" sldId="299"/>
            <ac:spMk id="3" creationId="{6E647170-D602-1EE9-03FE-8F2F686F15B0}"/>
          </ac:spMkLst>
        </pc:spChg>
        <pc:spChg chg="mod">
          <ac:chgData name="Carlos Palomino" userId="1488fe2463749095" providerId="LiveId" clId="{36644819-485E-E940-9776-BEB9256338B0}" dt="2022-11-12T00:56:54.215" v="119" actId="1076"/>
          <ac:spMkLst>
            <pc:docMk/>
            <pc:sldMk cId="2632673312" sldId="299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56:51.398" v="118" actId="1076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36644819-485E-E940-9776-BEB9256338B0}" dt="2022-11-12T01:22:54.680" v="140" actId="1076"/>
          <ac:picMkLst>
            <pc:docMk/>
            <pc:sldMk cId="2632673312" sldId="299"/>
            <ac:picMk id="1026" creationId="{958EC2E5-7733-4702-B9E0-39D2C775B3EA}"/>
          </ac:picMkLst>
        </pc:picChg>
      </pc:sldChg>
      <pc:sldChg chg="addSp modSp mod modTransition">
        <pc:chgData name="Carlos Palomino" userId="1488fe2463749095" providerId="LiveId" clId="{36644819-485E-E940-9776-BEB9256338B0}" dt="2022-11-12T01:23:15.033" v="147"/>
        <pc:sldMkLst>
          <pc:docMk/>
          <pc:sldMk cId="3756708977" sldId="300"/>
        </pc:sldMkLst>
        <pc:spChg chg="add mod">
          <ac:chgData name="Carlos Palomino" userId="1488fe2463749095" providerId="LiveId" clId="{36644819-485E-E940-9776-BEB9256338B0}" dt="2022-11-11T15:47:25.951" v="75" actId="1076"/>
          <ac:spMkLst>
            <pc:docMk/>
            <pc:sldMk cId="3756708977" sldId="300"/>
            <ac:spMk id="3" creationId="{BA06AE0B-686E-F494-CC52-7A277102C0C5}"/>
          </ac:spMkLst>
        </pc:spChg>
        <pc:spChg chg="mod">
          <ac:chgData name="Carlos Palomino" userId="1488fe2463749095" providerId="LiveId" clId="{36644819-485E-E940-9776-BEB9256338B0}" dt="2022-11-11T15:47:28.074" v="79" actId="20577"/>
          <ac:spMkLst>
            <pc:docMk/>
            <pc:sldMk cId="3756708977" sldId="30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7:02.884" v="67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36644819-485E-E940-9776-BEB9256338B0}" dt="2022-11-11T15:47:05.548" v="68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36644819-485E-E940-9776-BEB9256338B0}" dt="2022-10-14T02:02:53.627" v="6" actId="2696"/>
        <pc:sldMkLst>
          <pc:docMk/>
          <pc:sldMk cId="4281419236" sldId="301"/>
        </pc:sldMkLst>
      </pc:sldChg>
      <pc:sldChg chg="del">
        <pc:chgData name="Carlos Palomino" userId="1488fe2463749095" providerId="LiveId" clId="{36644819-485E-E940-9776-BEB9256338B0}" dt="2022-10-14T02:02:53.630" v="7" actId="2696"/>
        <pc:sldMkLst>
          <pc:docMk/>
          <pc:sldMk cId="2876081327" sldId="302"/>
        </pc:sldMkLst>
      </pc:sldChg>
      <pc:sldChg chg="del">
        <pc:chgData name="Carlos Palomino" userId="1488fe2463749095" providerId="LiveId" clId="{36644819-485E-E940-9776-BEB9256338B0}" dt="2022-10-14T02:02:53.632" v="8" actId="2696"/>
        <pc:sldMkLst>
          <pc:docMk/>
          <pc:sldMk cId="3554696986" sldId="303"/>
        </pc:sldMkLst>
      </pc:sldChg>
      <pc:sldChg chg="del">
        <pc:chgData name="Carlos Palomino" userId="1488fe2463749095" providerId="LiveId" clId="{36644819-485E-E940-9776-BEB9256338B0}" dt="2022-10-14T02:02:53.627" v="5" actId="2696"/>
        <pc:sldMkLst>
          <pc:docMk/>
          <pc:sldMk cId="2998920318" sldId="304"/>
        </pc:sldMkLst>
      </pc:sldChg>
      <pc:sldChg chg="del">
        <pc:chgData name="Carlos Palomino" userId="1488fe2463749095" providerId="LiveId" clId="{36644819-485E-E940-9776-BEB9256338B0}" dt="2022-10-14T02:02:53.626" v="4" actId="2696"/>
        <pc:sldMkLst>
          <pc:docMk/>
          <pc:sldMk cId="2954758212" sldId="305"/>
        </pc:sldMkLst>
      </pc:sldChg>
      <pc:sldChg chg="del modAnim">
        <pc:chgData name="Carlos Palomino" userId="1488fe2463749095" providerId="LiveId" clId="{36644819-485E-E940-9776-BEB9256338B0}" dt="2022-10-14T02:02:53.625" v="3" actId="2696"/>
        <pc:sldMkLst>
          <pc:docMk/>
          <pc:sldMk cId="1248776423" sldId="306"/>
        </pc:sldMkLst>
      </pc:sldChg>
    </pc:docChg>
  </pc:docChgLst>
  <pc:docChgLst>
    <pc:chgData name="Carlos Palomino" userId="1488fe2463749095" providerId="LiveId" clId="{7B9F389A-F107-5042-A650-B1911FC482AA}"/>
    <pc:docChg chg="undo redo custSel addSld delSld modSld sldOrd">
      <pc:chgData name="Carlos Palomino" userId="1488fe2463749095" providerId="LiveId" clId="{7B9F389A-F107-5042-A650-B1911FC482AA}" dt="2021-12-29T16:15:52.098" v="6946" actId="20577"/>
      <pc:docMkLst>
        <pc:docMk/>
      </pc:docMkLst>
      <pc:sldChg chg="modSp">
        <pc:chgData name="Carlos Palomino" userId="1488fe2463749095" providerId="LiveId" clId="{7B9F389A-F107-5042-A650-B1911FC482AA}" dt="2021-12-16T18:09:56.094" v="4787" actId="25668"/>
        <pc:sldMkLst>
          <pc:docMk/>
          <pc:sldMk cId="3086528802" sldId="257"/>
        </pc:sldMkLst>
        <pc:spChg chg="mod">
          <ac:chgData name="Carlos Palomino" userId="1488fe2463749095" providerId="LiveId" clId="{7B9F389A-F107-5042-A650-B1911FC482AA}" dt="2021-12-16T18:09:56.094" v="4787" actId="25668"/>
          <ac:spMkLst>
            <pc:docMk/>
            <pc:sldMk cId="3086528802" sldId="257"/>
            <ac:spMk id="5" creationId="{549BAB5B-43E0-C64B-B530-FA5C385005F8}"/>
          </ac:spMkLst>
        </pc:spChg>
      </pc:sldChg>
      <pc:sldChg chg="modSp">
        <pc:chgData name="Carlos Palomino" userId="1488fe2463749095" providerId="LiveId" clId="{7B9F389A-F107-5042-A650-B1911FC482AA}" dt="2021-12-23T18:53:54.755" v="6731" actId="20577"/>
        <pc:sldMkLst>
          <pc:docMk/>
          <pc:sldMk cId="986046062" sldId="258"/>
        </pc:sldMkLst>
        <pc:spChg chg="mod">
          <ac:chgData name="Carlos Palomino" userId="1488fe2463749095" providerId="LiveId" clId="{7B9F389A-F107-5042-A650-B1911FC482AA}" dt="2021-12-23T18:53:54.755" v="6731" actId="20577"/>
          <ac:spMkLst>
            <pc:docMk/>
            <pc:sldMk cId="986046062" sldId="258"/>
            <ac:spMk id="4" creationId="{86358ABF-16BE-1246-AF14-733F9EF28446}"/>
          </ac:spMkLst>
        </pc:spChg>
        <pc:picChg chg="mod">
          <ac:chgData name="Carlos Palomino" userId="1488fe2463749095" providerId="LiveId" clId="{7B9F389A-F107-5042-A650-B1911FC482AA}" dt="2021-12-16T16:13:18.235" v="942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modSp">
        <pc:chgData name="Carlos Palomino" userId="1488fe2463749095" providerId="LiveId" clId="{7B9F389A-F107-5042-A650-B1911FC482AA}" dt="2021-12-16T15:38:19.403" v="927" actId="1076"/>
        <pc:sldMkLst>
          <pc:docMk/>
          <pc:sldMk cId="3566271780" sldId="282"/>
        </pc:sldMkLst>
        <pc:picChg chg="mod">
          <ac:chgData name="Carlos Palomino" userId="1488fe2463749095" providerId="LiveId" clId="{7B9F389A-F107-5042-A650-B1911FC482AA}" dt="2021-12-16T15:38:19.403" v="927" actId="1076"/>
          <ac:picMkLst>
            <pc:docMk/>
            <pc:sldMk cId="3566271780" sldId="282"/>
            <ac:picMk id="4" creationId="{0803B13A-A98B-BB4C-8FF1-12304DE026D5}"/>
          </ac:picMkLst>
        </pc:picChg>
      </pc:sldChg>
      <pc:sldChg chg="new">
        <pc:chgData name="Carlos Palomino" userId="1488fe2463749095" providerId="LiveId" clId="{7B9F389A-F107-5042-A650-B1911FC482AA}" dt="2021-12-10T20:43:32.070" v="0" actId="680"/>
        <pc:sldMkLst>
          <pc:docMk/>
          <pc:sldMk cId="401830407" sldId="288"/>
        </pc:sldMkLst>
      </pc:sldChg>
      <pc:sldChg chg="addSp delSp modSp new ord">
        <pc:chgData name="Carlos Palomino" userId="1488fe2463749095" providerId="LiveId" clId="{7B9F389A-F107-5042-A650-B1911FC482AA}" dt="2021-12-29T16:15:52.098" v="6946" actId="20577"/>
        <pc:sldMkLst>
          <pc:docMk/>
          <pc:sldMk cId="1010528249" sldId="288"/>
        </pc:sldMkLst>
        <pc:spChg chg="del">
          <ac:chgData name="Carlos Palomino" userId="1488fe2463749095" providerId="LiveId" clId="{7B9F389A-F107-5042-A650-B1911FC482AA}" dt="2021-12-16T16:12:05.203" v="931" actId="478"/>
          <ac:spMkLst>
            <pc:docMk/>
            <pc:sldMk cId="1010528249" sldId="288"/>
            <ac:spMk id="2" creationId="{B9DA58EB-6963-B74E-B47F-5D9D2730A94E}"/>
          </ac:spMkLst>
        </pc:spChg>
        <pc:spChg chg="del">
          <ac:chgData name="Carlos Palomino" userId="1488fe2463749095" providerId="LiveId" clId="{7B9F389A-F107-5042-A650-B1911FC482AA}" dt="2021-12-16T16:12:03.058" v="930" actId="478"/>
          <ac:spMkLst>
            <pc:docMk/>
            <pc:sldMk cId="1010528249" sldId="288"/>
            <ac:spMk id="3" creationId="{9A184276-AC93-B246-8CFD-BBB313CB7751}"/>
          </ac:spMkLst>
        </pc:spChg>
        <pc:spChg chg="add mod">
          <ac:chgData name="Carlos Palomino" userId="1488fe2463749095" providerId="LiveId" clId="{7B9F389A-F107-5042-A650-B1911FC482AA}" dt="2021-12-29T16:15:52.098" v="6946" actId="20577"/>
          <ac:spMkLst>
            <pc:docMk/>
            <pc:sldMk cId="1010528249" sldId="288"/>
            <ac:spMk id="5" creationId="{204520A0-48F5-AA4C-9FAB-49F227EA71A8}"/>
          </ac:spMkLst>
        </pc:spChg>
        <pc:spChg chg="add del">
          <ac:chgData name="Carlos Palomino" userId="1488fe2463749095" providerId="LiveId" clId="{7B9F389A-F107-5042-A650-B1911FC482AA}" dt="2021-12-16T16:28:38.787" v="1475" actId="22"/>
          <ac:spMkLst>
            <pc:docMk/>
            <pc:sldMk cId="1010528249" sldId="288"/>
            <ac:spMk id="7" creationId="{A9B4647D-C4BC-6743-B387-C2923B183ED0}"/>
          </ac:spMkLst>
        </pc:spChg>
        <pc:spChg chg="add del">
          <ac:chgData name="Carlos Palomino" userId="1488fe2463749095" providerId="LiveId" clId="{7B9F389A-F107-5042-A650-B1911FC482AA}" dt="2021-12-16T16:28:49.926" v="1477" actId="22"/>
          <ac:spMkLst>
            <pc:docMk/>
            <pc:sldMk cId="1010528249" sldId="288"/>
            <ac:spMk id="9" creationId="{F8D9C3C6-17A0-494A-8A6F-A0CD454D1354}"/>
          </ac:spMkLst>
        </pc:spChg>
      </pc:sldChg>
      <pc:sldChg chg="add del">
        <pc:chgData name="Carlos Palomino" userId="1488fe2463749095" providerId="LiveId" clId="{7B9F389A-F107-5042-A650-B1911FC482AA}" dt="2021-12-15T17:29:15.994" v="861" actId="2696"/>
        <pc:sldMkLst>
          <pc:docMk/>
          <pc:sldMk cId="1626935123" sldId="288"/>
        </pc:sldMkLst>
      </pc:sldChg>
      <pc:sldChg chg="modSp add">
        <pc:chgData name="Carlos Palomino" userId="1488fe2463749095" providerId="LiveId" clId="{7B9F389A-F107-5042-A650-B1911FC482AA}" dt="2021-12-21T22:23:02.213" v="6688" actId="20577"/>
        <pc:sldMkLst>
          <pc:docMk/>
          <pc:sldMk cId="1123237686" sldId="289"/>
        </pc:sldMkLst>
        <pc:spChg chg="mod">
          <ac:chgData name="Carlos Palomino" userId="1488fe2463749095" providerId="LiveId" clId="{7B9F389A-F107-5042-A650-B1911FC482AA}" dt="2021-12-21T22:23:02.213" v="6688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modSp">
        <pc:chgData name="Carlos Palomino" userId="1488fe2463749095" providerId="LiveId" clId="{7B9F389A-F107-5042-A650-B1911FC482AA}" dt="2021-12-29T15:11:44.884" v="6872" actId="25668"/>
        <pc:sldMkLst>
          <pc:docMk/>
          <pc:sldMk cId="2567491194" sldId="291"/>
        </pc:sldMkLst>
        <pc:spChg chg="mod">
          <ac:chgData name="Carlos Palomino" userId="1488fe2463749095" providerId="LiveId" clId="{7B9F389A-F107-5042-A650-B1911FC482AA}" dt="2021-12-29T15:11:44.884" v="6872" actId="25668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CB481263-9F7C-4B4D-9332-47681A67003D}"/>
    <pc:docChg chg="modSld">
      <pc:chgData name="Carlos Palomino" userId="1488fe2463749095" providerId="LiveId" clId="{CB481263-9F7C-4B4D-9332-47681A67003D}" dt="2022-12-29T15:48:22.197" v="130"/>
      <pc:docMkLst>
        <pc:docMk/>
      </pc:docMkLst>
      <pc:sldChg chg="modSp modAnim">
        <pc:chgData name="Carlos Palomino" userId="1488fe2463749095" providerId="LiveId" clId="{CB481263-9F7C-4B4D-9332-47681A67003D}" dt="2022-12-29T15:45:35.438" v="126"/>
        <pc:sldMkLst>
          <pc:docMk/>
          <pc:sldMk cId="2390987102" sldId="280"/>
        </pc:sldMkLst>
        <pc:spChg chg="mod">
          <ac:chgData name="Carlos Palomino" userId="1488fe2463749095" providerId="LiveId" clId="{CB481263-9F7C-4B4D-9332-47681A67003D}" dt="2022-12-29T14:42:34.438" v="62" actId="20577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CB481263-9F7C-4B4D-9332-47681A67003D}" dt="2022-12-29T14:42:36.518" v="6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modAnim">
        <pc:chgData name="Carlos Palomino" userId="1488fe2463749095" providerId="LiveId" clId="{CB481263-9F7C-4B4D-9332-47681A67003D}" dt="2022-12-29T15:48:22.197" v="130"/>
        <pc:sldMkLst>
          <pc:docMk/>
          <pc:sldMk cId="2187153389" sldId="296"/>
        </pc:sldMkLst>
      </pc:sldChg>
    </pc:docChg>
  </pc:docChgLst>
  <pc:docChgLst>
    <pc:chgData name="Carlos Palomino" userId="1488fe2463749095" providerId="LiveId" clId="{E2F6EC1D-0C23-6943-BC42-A4F132739D7C}"/>
    <pc:docChg chg="undo custSel addSld delSld modSld sldOrd">
      <pc:chgData name="Carlos Palomino" userId="1488fe2463749095" providerId="LiveId" clId="{E2F6EC1D-0C23-6943-BC42-A4F132739D7C}" dt="2022-07-28T02:33:21.831" v="551" actId="1076"/>
      <pc:docMkLst>
        <pc:docMk/>
      </pc:docMkLst>
      <pc:sldChg chg="del">
        <pc:chgData name="Carlos Palomino" userId="1488fe2463749095" providerId="LiveId" clId="{E2F6EC1D-0C23-6943-BC42-A4F132739D7C}" dt="2022-07-24T22:55:56.581" v="192" actId="2696"/>
        <pc:sldMkLst>
          <pc:docMk/>
          <pc:sldMk cId="936690636" sldId="256"/>
        </pc:sldMkLst>
      </pc:sldChg>
      <pc:sldChg chg="del">
        <pc:chgData name="Carlos Palomino" userId="1488fe2463749095" providerId="LiveId" clId="{E2F6EC1D-0C23-6943-BC42-A4F132739D7C}" dt="2022-07-24T22:56:03.230" v="199" actId="2696"/>
        <pc:sldMkLst>
          <pc:docMk/>
          <pc:sldMk cId="3086528802" sldId="25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986046062" sldId="258"/>
        </pc:sldMkLst>
      </pc:sldChg>
      <pc:sldChg chg="del">
        <pc:chgData name="Carlos Palomino" userId="1488fe2463749095" providerId="LiveId" clId="{E2F6EC1D-0C23-6943-BC42-A4F132739D7C}" dt="2022-07-24T22:15:45.295" v="0" actId="2696"/>
        <pc:sldMkLst>
          <pc:docMk/>
          <pc:sldMk cId="1149113252" sldId="260"/>
        </pc:sldMkLst>
      </pc:sldChg>
      <pc:sldChg chg="del">
        <pc:chgData name="Carlos Palomino" userId="1488fe2463749095" providerId="LiveId" clId="{E2F6EC1D-0C23-6943-BC42-A4F132739D7C}" dt="2022-07-24T22:15:45.751" v="1" actId="2696"/>
        <pc:sldMkLst>
          <pc:docMk/>
          <pc:sldMk cId="2587222469" sldId="261"/>
        </pc:sldMkLst>
      </pc:sldChg>
      <pc:sldChg chg="del">
        <pc:chgData name="Carlos Palomino" userId="1488fe2463749095" providerId="LiveId" clId="{E2F6EC1D-0C23-6943-BC42-A4F132739D7C}" dt="2022-07-24T22:40:38.277" v="96" actId="2696"/>
        <pc:sldMkLst>
          <pc:docMk/>
          <pc:sldMk cId="3903709322" sldId="266"/>
        </pc:sldMkLst>
      </pc:sldChg>
      <pc:sldChg chg="del">
        <pc:chgData name="Carlos Palomino" userId="1488fe2463749095" providerId="LiveId" clId="{E2F6EC1D-0C23-6943-BC42-A4F132739D7C}" dt="2022-07-24T22:15:46.697" v="2" actId="2696"/>
        <pc:sldMkLst>
          <pc:docMk/>
          <pc:sldMk cId="1441986403" sldId="268"/>
        </pc:sldMkLst>
      </pc:sldChg>
      <pc:sldChg chg="del">
        <pc:chgData name="Carlos Palomino" userId="1488fe2463749095" providerId="LiveId" clId="{E2F6EC1D-0C23-6943-BC42-A4F132739D7C}" dt="2022-07-24T22:55:58.726" v="193" actId="2696"/>
        <pc:sldMkLst>
          <pc:docMk/>
          <pc:sldMk cId="3094027308" sldId="269"/>
        </pc:sldMkLst>
      </pc:sldChg>
      <pc:sldChg chg="del">
        <pc:chgData name="Carlos Palomino" userId="1488fe2463749095" providerId="LiveId" clId="{E2F6EC1D-0C23-6943-BC42-A4F132739D7C}" dt="2022-07-24T22:55:59.314" v="194" actId="2696"/>
        <pc:sldMkLst>
          <pc:docMk/>
          <pc:sldMk cId="3530353685" sldId="272"/>
        </pc:sldMkLst>
      </pc:sldChg>
      <pc:sldChg chg="del">
        <pc:chgData name="Carlos Palomino" userId="1488fe2463749095" providerId="LiveId" clId="{E2F6EC1D-0C23-6943-BC42-A4F132739D7C}" dt="2022-07-24T22:55:59.737" v="195" actId="2696"/>
        <pc:sldMkLst>
          <pc:docMk/>
          <pc:sldMk cId="3958508516" sldId="274"/>
        </pc:sldMkLst>
      </pc:sldChg>
      <pc:sldChg chg="del">
        <pc:chgData name="Carlos Palomino" userId="1488fe2463749095" providerId="LiveId" clId="{E2F6EC1D-0C23-6943-BC42-A4F132739D7C}" dt="2022-07-24T22:56:01.209" v="197" actId="2696"/>
        <pc:sldMkLst>
          <pc:docMk/>
          <pc:sldMk cId="1848365232" sldId="275"/>
        </pc:sldMkLst>
      </pc:sldChg>
      <pc:sldChg chg="del">
        <pc:chgData name="Carlos Palomino" userId="1488fe2463749095" providerId="LiveId" clId="{E2F6EC1D-0C23-6943-BC42-A4F132739D7C}" dt="2022-07-24T22:56:01.739" v="198" actId="2696"/>
        <pc:sldMkLst>
          <pc:docMk/>
          <pc:sldMk cId="3208510040" sldId="276"/>
        </pc:sldMkLst>
      </pc:sldChg>
      <pc:sldChg chg="del">
        <pc:chgData name="Carlos Palomino" userId="1488fe2463749095" providerId="LiveId" clId="{E2F6EC1D-0C23-6943-BC42-A4F132739D7C}" dt="2022-07-24T22:56:00.336" v="196" actId="2696"/>
        <pc:sldMkLst>
          <pc:docMk/>
          <pc:sldMk cId="723521105" sldId="277"/>
        </pc:sldMkLst>
      </pc:sldChg>
      <pc:sldChg chg="addSp delSp modSp mod ord">
        <pc:chgData name="Carlos Palomino" userId="1488fe2463749095" providerId="LiveId" clId="{E2F6EC1D-0C23-6943-BC42-A4F132739D7C}" dt="2022-07-24T22:21:10.280" v="33" actId="20578"/>
        <pc:sldMkLst>
          <pc:docMk/>
          <pc:sldMk cId="2390987102" sldId="280"/>
        </pc:sldMkLst>
        <pc:spChg chg="mod">
          <ac:chgData name="Carlos Palomino" userId="1488fe2463749095" providerId="LiveId" clId="{E2F6EC1D-0C23-6943-BC42-A4F132739D7C}" dt="2022-07-24T22:21:06.743" v="32" actId="1037"/>
          <ac:spMkLst>
            <pc:docMk/>
            <pc:sldMk cId="2390987102" sldId="280"/>
            <ac:spMk id="5" creationId="{CBB7EAB5-9513-2249-AE25-0E2729D9B3B3}"/>
          </ac:spMkLst>
        </pc:spChg>
        <pc:picChg chg="del">
          <ac:chgData name="Carlos Palomino" userId="1488fe2463749095" providerId="LiveId" clId="{E2F6EC1D-0C23-6943-BC42-A4F132739D7C}" dt="2022-07-24T22:19:36.038" v="4" actId="478"/>
          <ac:picMkLst>
            <pc:docMk/>
            <pc:sldMk cId="2390987102" sldId="280"/>
            <ac:picMk id="7" creationId="{34697A36-0B3D-D141-8309-A419180FB011}"/>
          </ac:picMkLst>
        </pc:picChg>
        <pc:picChg chg="add">
          <ac:chgData name="Carlos Palomino" userId="1488fe2463749095" providerId="LiveId" clId="{E2F6EC1D-0C23-6943-BC42-A4F132739D7C}" dt="2022-07-24T22:20:34.890" v="5"/>
          <ac:picMkLst>
            <pc:docMk/>
            <pc:sldMk cId="2390987102" sldId="28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E2F6EC1D-0C23-6943-BC42-A4F132739D7C}" dt="2022-07-24T22:40:39.285" v="97" actId="2696"/>
        <pc:sldMkLst>
          <pc:docMk/>
          <pc:sldMk cId="873946069" sldId="281"/>
        </pc:sldMkLst>
      </pc:sldChg>
      <pc:sldChg chg="del">
        <pc:chgData name="Carlos Palomino" userId="1488fe2463749095" providerId="LiveId" clId="{E2F6EC1D-0C23-6943-BC42-A4F132739D7C}" dt="2022-07-24T22:40:40.552" v="98" actId="2696"/>
        <pc:sldMkLst>
          <pc:docMk/>
          <pc:sldMk cId="3566271780" sldId="282"/>
        </pc:sldMkLst>
      </pc:sldChg>
      <pc:sldChg chg="del">
        <pc:chgData name="Carlos Palomino" userId="1488fe2463749095" providerId="LiveId" clId="{E2F6EC1D-0C23-6943-BC42-A4F132739D7C}" dt="2022-07-24T22:41:10.659" v="107" actId="2696"/>
        <pc:sldMkLst>
          <pc:docMk/>
          <pc:sldMk cId="3798091502" sldId="283"/>
        </pc:sldMkLst>
      </pc:sldChg>
      <pc:sldChg chg="del">
        <pc:chgData name="Carlos Palomino" userId="1488fe2463749095" providerId="LiveId" clId="{E2F6EC1D-0C23-6943-BC42-A4F132739D7C}" dt="2022-07-24T22:41:54.901" v="115" actId="2696"/>
        <pc:sldMkLst>
          <pc:docMk/>
          <pc:sldMk cId="4141647716" sldId="284"/>
        </pc:sldMkLst>
      </pc:sldChg>
      <pc:sldChg chg="del">
        <pc:chgData name="Carlos Palomino" userId="1488fe2463749095" providerId="LiveId" clId="{E2F6EC1D-0C23-6943-BC42-A4F132739D7C}" dt="2022-07-24T22:55:55.147" v="191" actId="2696"/>
        <pc:sldMkLst>
          <pc:docMk/>
          <pc:sldMk cId="625227556" sldId="285"/>
        </pc:sldMkLst>
      </pc:sldChg>
      <pc:sldChg chg="del">
        <pc:chgData name="Carlos Palomino" userId="1488fe2463749095" providerId="LiveId" clId="{E2F6EC1D-0C23-6943-BC42-A4F132739D7C}" dt="2022-07-24T22:21:17.627" v="34" actId="2696"/>
        <pc:sldMkLst>
          <pc:docMk/>
          <pc:sldMk cId="3294024484" sldId="286"/>
        </pc:sldMkLst>
      </pc:sldChg>
      <pc:sldChg chg="del">
        <pc:chgData name="Carlos Palomino" userId="1488fe2463749095" providerId="LiveId" clId="{E2F6EC1D-0C23-6943-BC42-A4F132739D7C}" dt="2022-07-24T22:15:48.044" v="3" actId="2696"/>
        <pc:sldMkLst>
          <pc:docMk/>
          <pc:sldMk cId="1041473550" sldId="28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010528249" sldId="288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123237686" sldId="289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567491194" sldId="291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245768078" sldId="292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640966795" sldId="293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82138639" sldId="294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925088984" sldId="295"/>
        </pc:sldMkLst>
      </pc:sldChg>
      <pc:sldChg chg="addSp delSp modSp add mod">
        <pc:chgData name="Carlos Palomino" userId="1488fe2463749095" providerId="LiveId" clId="{E2F6EC1D-0C23-6943-BC42-A4F132739D7C}" dt="2022-07-24T22:36:39.908" v="85" actId="1035"/>
        <pc:sldMkLst>
          <pc:docMk/>
          <pc:sldMk cId="2187153389" sldId="296"/>
        </pc:sldMkLst>
        <pc:spChg chg="add del mod">
          <ac:chgData name="Carlos Palomino" userId="1488fe2463749095" providerId="LiveId" clId="{E2F6EC1D-0C23-6943-BC42-A4F132739D7C}" dt="2022-07-24T22:30:17.570" v="64"/>
          <ac:spMkLst>
            <pc:docMk/>
            <pc:sldMk cId="2187153389" sldId="296"/>
            <ac:spMk id="2" creationId="{179EC64A-2C8B-CBF8-9872-F6D4BE2F00D9}"/>
          </ac:spMkLst>
        </pc:spChg>
        <pc:spChg chg="mod">
          <ac:chgData name="Carlos Palomino" userId="1488fe2463749095" providerId="LiveId" clId="{E2F6EC1D-0C23-6943-BC42-A4F132739D7C}" dt="2022-07-24T22:21:59.336" v="40" actId="1076"/>
          <ac:spMkLst>
            <pc:docMk/>
            <pc:sldMk cId="2187153389" sldId="296"/>
            <ac:spMk id="5" creationId="{CBB7EAB5-9513-2249-AE25-0E2729D9B3B3}"/>
          </ac:spMkLst>
        </pc:spChg>
        <pc:picChg chg="mod">
          <ac:chgData name="Carlos Palomino" userId="1488fe2463749095" providerId="LiveId" clId="{E2F6EC1D-0C23-6943-BC42-A4F132739D7C}" dt="2022-07-24T22:21:55.604" v="39" actId="1076"/>
          <ac:picMkLst>
            <pc:docMk/>
            <pc:sldMk cId="2187153389" sldId="296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28:59.259" v="56" actId="478"/>
          <ac:picMkLst>
            <pc:docMk/>
            <pc:sldMk cId="2187153389" sldId="296"/>
            <ac:picMk id="2050" creationId="{83A18845-F206-A5AB-F9AF-E3D76DD70028}"/>
          </ac:picMkLst>
        </pc:picChg>
        <pc:picChg chg="add del mod">
          <ac:chgData name="Carlos Palomino" userId="1488fe2463749095" providerId="LiveId" clId="{E2F6EC1D-0C23-6943-BC42-A4F132739D7C}" dt="2022-07-24T22:26:56.538" v="52" actId="478"/>
          <ac:picMkLst>
            <pc:docMk/>
            <pc:sldMk cId="2187153389" sldId="296"/>
            <ac:picMk id="2052" creationId="{73260782-52BB-133F-0FAC-99505376920A}"/>
          </ac:picMkLst>
        </pc:picChg>
        <pc:picChg chg="add del mod">
          <ac:chgData name="Carlos Palomino" userId="1488fe2463749095" providerId="LiveId" clId="{E2F6EC1D-0C23-6943-BC42-A4F132739D7C}" dt="2022-07-24T22:32:24.839" v="74" actId="478"/>
          <ac:picMkLst>
            <pc:docMk/>
            <pc:sldMk cId="2187153389" sldId="296"/>
            <ac:picMk id="2054" creationId="{FBABDA49-3A69-15A6-8F2D-4CBC79A2B6FF}"/>
          </ac:picMkLst>
        </pc:picChg>
        <pc:picChg chg="add mod">
          <ac:chgData name="Carlos Palomino" userId="1488fe2463749095" providerId="LiveId" clId="{E2F6EC1D-0C23-6943-BC42-A4F132739D7C}" dt="2022-07-24T22:32:04.404" v="70" actId="1076"/>
          <ac:picMkLst>
            <pc:docMk/>
            <pc:sldMk cId="2187153389" sldId="296"/>
            <ac:picMk id="2056" creationId="{E8AF6CC3-ECD7-017D-CC7F-F690E40A10D0}"/>
          </ac:picMkLst>
        </pc:picChg>
        <pc:picChg chg="add mod">
          <ac:chgData name="Carlos Palomino" userId="1488fe2463749095" providerId="LiveId" clId="{E2F6EC1D-0C23-6943-BC42-A4F132739D7C}" dt="2022-07-24T22:36:39.908" v="85" actId="1035"/>
          <ac:picMkLst>
            <pc:docMk/>
            <pc:sldMk cId="2187153389" sldId="296"/>
            <ac:picMk id="2058" creationId="{13D3082F-AB85-50D3-487B-D6DDBAAA839F}"/>
          </ac:picMkLst>
        </pc:picChg>
      </pc:sldChg>
      <pc:sldChg chg="delSp add del">
        <pc:chgData name="Carlos Palomino" userId="1488fe2463749095" providerId="LiveId" clId="{E2F6EC1D-0C23-6943-BC42-A4F132739D7C}" dt="2022-07-24T22:36:52.397" v="86" actId="2696"/>
        <pc:sldMkLst>
          <pc:docMk/>
          <pc:sldMk cId="3533610564" sldId="297"/>
        </pc:sldMkLst>
        <pc:picChg chg="del">
          <ac:chgData name="Carlos Palomino" userId="1488fe2463749095" providerId="LiveId" clId="{E2F6EC1D-0C23-6943-BC42-A4F132739D7C}" dt="2022-07-24T22:30:21.519" v="66" actId="478"/>
          <ac:picMkLst>
            <pc:docMk/>
            <pc:sldMk cId="3533610564" sldId="297"/>
            <ac:picMk id="2054" creationId="{FBABDA49-3A69-15A6-8F2D-4CBC79A2B6FF}"/>
          </ac:picMkLst>
        </pc:picChg>
      </pc:sldChg>
      <pc:sldChg chg="addSp delSp modSp add mod modAnim">
        <pc:chgData name="Carlos Palomino" userId="1488fe2463749095" providerId="LiveId" clId="{E2F6EC1D-0C23-6943-BC42-A4F132739D7C}" dt="2022-07-27T03:19:38.367" v="311"/>
        <pc:sldMkLst>
          <pc:docMk/>
          <pc:sldMk cId="3771237085" sldId="297"/>
        </pc:sldMkLst>
        <pc:picChg chg="add mod">
          <ac:chgData name="Carlos Palomino" userId="1488fe2463749095" providerId="LiveId" clId="{E2F6EC1D-0C23-6943-BC42-A4F132739D7C}" dt="2022-07-27T03:18:28.978" v="306" actId="1076"/>
          <ac:picMkLst>
            <pc:docMk/>
            <pc:sldMk cId="3771237085" sldId="297"/>
            <ac:picMk id="3" creationId="{66961AD6-3459-33D5-445E-78F5DB6FB310}"/>
          </ac:picMkLst>
        </pc:picChg>
        <pc:picChg chg="add mod">
          <ac:chgData name="Carlos Palomino" userId="1488fe2463749095" providerId="LiveId" clId="{E2F6EC1D-0C23-6943-BC42-A4F132739D7C}" dt="2022-07-27T03:18:22.877" v="303" actId="1076"/>
          <ac:picMkLst>
            <pc:docMk/>
            <pc:sldMk cId="3771237085" sldId="297"/>
            <ac:picMk id="6" creationId="{2D39DE9D-DB5A-10E5-1A63-649BE750538D}"/>
          </ac:picMkLst>
        </pc:picChg>
        <pc:picChg chg="add mod">
          <ac:chgData name="Carlos Palomino" userId="1488fe2463749095" providerId="LiveId" clId="{E2F6EC1D-0C23-6943-BC42-A4F132739D7C}" dt="2022-07-27T03:18:21.360" v="302" actId="1076"/>
          <ac:picMkLst>
            <pc:docMk/>
            <pc:sldMk cId="3771237085" sldId="297"/>
            <ac:picMk id="8" creationId="{30C639AF-A1E4-ACFC-5562-B46083927E2E}"/>
          </ac:picMkLst>
        </pc:picChg>
        <pc:picChg chg="add mod">
          <ac:chgData name="Carlos Palomino" userId="1488fe2463749095" providerId="LiveId" clId="{E2F6EC1D-0C23-6943-BC42-A4F132739D7C}" dt="2022-07-27T03:18:31.693" v="307" actId="1076"/>
          <ac:picMkLst>
            <pc:docMk/>
            <pc:sldMk cId="3771237085" sldId="297"/>
            <ac:picMk id="10" creationId="{45760F5F-C0BF-6C46-90E2-BD9A83853733}"/>
          </ac:picMkLst>
        </pc:picChg>
        <pc:picChg chg="del">
          <ac:chgData name="Carlos Palomino" userId="1488fe2463749095" providerId="LiveId" clId="{E2F6EC1D-0C23-6943-BC42-A4F132739D7C}" dt="2022-07-24T22:39:56.559" v="93" actId="478"/>
          <ac:picMkLst>
            <pc:docMk/>
            <pc:sldMk cId="3771237085" sldId="297"/>
            <ac:picMk id="2058" creationId="{13D3082F-AB85-50D3-487B-D6DDBAAA839F}"/>
          </ac:picMkLst>
        </pc:picChg>
        <pc:picChg chg="add mod">
          <ac:chgData name="Carlos Palomino" userId="1488fe2463749095" providerId="LiveId" clId="{E2F6EC1D-0C23-6943-BC42-A4F132739D7C}" dt="2022-07-27T03:18:10.961" v="300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new del">
        <pc:chgData name="Carlos Palomino" userId="1488fe2463749095" providerId="LiveId" clId="{E2F6EC1D-0C23-6943-BC42-A4F132739D7C}" dt="2022-07-24T22:56:04.168" v="200" actId="2696"/>
        <pc:sldMkLst>
          <pc:docMk/>
          <pc:sldMk cId="3565901007" sldId="298"/>
        </pc:sldMkLst>
      </pc:sldChg>
      <pc:sldChg chg="addSp delSp modSp add mod">
        <pc:chgData name="Carlos Palomino" userId="1488fe2463749095" providerId="LiveId" clId="{E2F6EC1D-0C23-6943-BC42-A4F132739D7C}" dt="2022-07-28T02:12:45.967" v="468" actId="1076"/>
        <pc:sldMkLst>
          <pc:docMk/>
          <pc:sldMk cId="2632673312" sldId="299"/>
        </pc:sldMkLst>
        <pc:spChg chg="add mod">
          <ac:chgData name="Carlos Palomino" userId="1488fe2463749095" providerId="LiveId" clId="{E2F6EC1D-0C23-6943-BC42-A4F132739D7C}" dt="2022-07-24T22:41:05.243" v="106" actId="20577"/>
          <ac:spMkLst>
            <pc:docMk/>
            <pc:sldMk cId="2632673312" sldId="299"/>
            <ac:spMk id="3" creationId="{6E647170-D602-1EE9-03FE-8F2F686F15B0}"/>
          </ac:spMkLst>
        </pc:spChg>
        <pc:picChg chg="add mod">
          <ac:chgData name="Carlos Palomino" userId="1488fe2463749095" providerId="LiveId" clId="{E2F6EC1D-0C23-6943-BC42-A4F132739D7C}" dt="2022-07-24T22:40:58.776" v="102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E2F6EC1D-0C23-6943-BC42-A4F132739D7C}" dt="2022-07-28T02:12:45.967" v="468" actId="1076"/>
          <ac:picMkLst>
            <pc:docMk/>
            <pc:sldMk cId="2632673312" sldId="299"/>
            <ac:picMk id="1026" creationId="{958EC2E5-7733-4702-B9E0-39D2C775B3EA}"/>
          </ac:picMkLst>
        </pc:picChg>
        <pc:picChg chg="del">
          <ac:chgData name="Carlos Palomino" userId="1488fe2463749095" providerId="LiveId" clId="{E2F6EC1D-0C23-6943-BC42-A4F132739D7C}" dt="2022-07-24T22:40:58.323" v="101" actId="478"/>
          <ac:picMkLst>
            <pc:docMk/>
            <pc:sldMk cId="2632673312" sldId="299"/>
            <ac:picMk id="2056" creationId="{E8AF6CC3-ECD7-017D-CC7F-F690E40A10D0}"/>
          </ac:picMkLst>
        </pc:picChg>
        <pc:picChg chg="del">
          <ac:chgData name="Carlos Palomino" userId="1488fe2463749095" providerId="LiveId" clId="{E2F6EC1D-0C23-6943-BC42-A4F132739D7C}" dt="2022-07-24T22:40:57.227" v="100" actId="478"/>
          <ac:picMkLst>
            <pc:docMk/>
            <pc:sldMk cId="2632673312" sldId="299"/>
            <ac:picMk id="4098" creationId="{EEC0C4ED-2ED1-EEEB-9091-F3E64A0EE98E}"/>
          </ac:picMkLst>
        </pc:picChg>
      </pc:sldChg>
      <pc:sldChg chg="addSp delSp modSp add mod">
        <pc:chgData name="Carlos Palomino" userId="1488fe2463749095" providerId="LiveId" clId="{E2F6EC1D-0C23-6943-BC42-A4F132739D7C}" dt="2022-07-28T02:33:21.831" v="551" actId="1076"/>
        <pc:sldMkLst>
          <pc:docMk/>
          <pc:sldMk cId="3756708977" sldId="300"/>
        </pc:sldMkLst>
        <pc:spChg chg="del">
          <ac:chgData name="Carlos Palomino" userId="1488fe2463749095" providerId="LiveId" clId="{E2F6EC1D-0C23-6943-BC42-A4F132739D7C}" dt="2022-07-24T22:41:25.063" v="110" actId="478"/>
          <ac:spMkLst>
            <pc:docMk/>
            <pc:sldMk cId="3756708977" sldId="300"/>
            <ac:spMk id="3" creationId="{6E647170-D602-1EE9-03FE-8F2F686F15B0}"/>
          </ac:spMkLst>
        </pc:spChg>
        <pc:picChg chg="del">
          <ac:chgData name="Carlos Palomino" userId="1488fe2463749095" providerId="LiveId" clId="{E2F6EC1D-0C23-6943-BC42-A4F132739D7C}" dt="2022-07-24T22:41:22.860" v="109" actId="478"/>
          <ac:picMkLst>
            <pc:docMk/>
            <pc:sldMk cId="3756708977" sldId="300"/>
            <ac:picMk id="2" creationId="{B39572BB-C483-27E4-3629-B3AACCD798D4}"/>
          </ac:picMkLst>
        </pc:picChg>
        <pc:picChg chg="add 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27.879" v="266"/>
        <pc:sldMkLst>
          <pc:docMk/>
          <pc:sldMk cId="4281419236" sldId="301"/>
        </pc:sldMkLst>
        <pc:spChg chg="add mod">
          <ac:chgData name="Carlos Palomino" userId="1488fe2463749095" providerId="LiveId" clId="{E2F6EC1D-0C23-6943-BC42-A4F132739D7C}" dt="2022-07-24T22:49:52.936" v="165" actId="1076"/>
          <ac:spMkLst>
            <pc:docMk/>
            <pc:sldMk cId="4281419236" sldId="301"/>
            <ac:spMk id="3" creationId="{02E051B5-600B-3D00-9B2F-1D390FAA0AC1}"/>
          </ac:spMkLst>
        </pc:spChg>
        <pc:spChg chg="mod">
          <ac:chgData name="Carlos Palomino" userId="1488fe2463749095" providerId="LiveId" clId="{E2F6EC1D-0C23-6943-BC42-A4F132739D7C}" dt="2022-07-24T22:49:34.262" v="144" actId="20577"/>
          <ac:spMkLst>
            <pc:docMk/>
            <pc:sldMk cId="4281419236" sldId="301"/>
            <ac:spMk id="5" creationId="{CBB7EAB5-9513-2249-AE25-0E2729D9B3B3}"/>
          </ac:spMkLst>
        </pc:spChg>
        <pc:picChg chg="add mod">
          <ac:chgData name="Carlos Palomino" userId="1488fe2463749095" providerId="LiveId" clId="{E2F6EC1D-0C23-6943-BC42-A4F132739D7C}" dt="2022-07-24T22:43:40.293" v="123"/>
          <ac:picMkLst>
            <pc:docMk/>
            <pc:sldMk cId="4281419236" sldId="301"/>
            <ac:picMk id="2" creationId="{7CF2B45C-2C99-0B7C-2FFF-281DAB8C8F1C}"/>
          </ac:picMkLst>
        </pc:picChg>
        <pc:picChg chg="del">
          <ac:chgData name="Carlos Palomino" userId="1488fe2463749095" providerId="LiveId" clId="{E2F6EC1D-0C23-6943-BC42-A4F132739D7C}" dt="2022-07-24T22:43:31.682" v="122" actId="478"/>
          <ac:picMkLst>
            <pc:docMk/>
            <pc:sldMk cId="4281419236" sldId="301"/>
            <ac:picMk id="4" creationId="{F35F04CC-5C9B-19E9-7075-009D9B47CC85}"/>
          </ac:picMkLst>
        </pc:picChg>
        <pc:picChg chg="del">
          <ac:chgData name="Carlos Palomino" userId="1488fe2463749095" providerId="LiveId" clId="{E2F6EC1D-0C23-6943-BC42-A4F132739D7C}" dt="2022-07-24T22:43:42.206" v="124" actId="478"/>
          <ac:picMkLst>
            <pc:docMk/>
            <pc:sldMk cId="4281419236" sldId="301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54:05.356" v="173" actId="478"/>
          <ac:picMkLst>
            <pc:docMk/>
            <pc:sldMk cId="4281419236" sldId="301"/>
            <ac:picMk id="7170" creationId="{DFB056BE-DF17-3EA4-5D83-8BAA59306D56}"/>
          </ac:picMkLst>
        </pc:picChg>
        <pc:picChg chg="add del mod">
          <ac:chgData name="Carlos Palomino" userId="1488fe2463749095" providerId="LiveId" clId="{E2F6EC1D-0C23-6943-BC42-A4F132739D7C}" dt="2022-07-24T22:55:27.217" v="183" actId="478"/>
          <ac:picMkLst>
            <pc:docMk/>
            <pc:sldMk cId="4281419236" sldId="301"/>
            <ac:picMk id="7172" creationId="{C3F76D3E-96F8-F5A1-2CA8-1423D105F934}"/>
          </ac:picMkLst>
        </pc:picChg>
        <pc:picChg chg="add mod">
          <ac:chgData name="Carlos Palomino" userId="1488fe2463749095" providerId="LiveId" clId="{E2F6EC1D-0C23-6943-BC42-A4F132739D7C}" dt="2022-07-24T22:55:34.752" v="187" actId="1076"/>
          <ac:picMkLst>
            <pc:docMk/>
            <pc:sldMk cId="4281419236" sldId="301"/>
            <ac:picMk id="7174" creationId="{AF754204-50C5-E750-3C76-206164179DB5}"/>
          </ac:picMkLst>
        </pc:picChg>
      </pc:sldChg>
      <pc:sldChg chg="add del">
        <pc:chgData name="Carlos Palomino" userId="1488fe2463749095" providerId="LiveId" clId="{E2F6EC1D-0C23-6943-BC42-A4F132739D7C}" dt="2022-07-24T22:51:29.089" v="167" actId="2696"/>
        <pc:sldMkLst>
          <pc:docMk/>
          <pc:sldMk cId="1168684113" sldId="302"/>
        </pc:sldMkLst>
      </pc:sldChg>
      <pc:sldChg chg="addSp delSp modSp add mod ord setBg delAnim modAnim">
        <pc:chgData name="Carlos Palomino" userId="1488fe2463749095" providerId="LiveId" clId="{E2F6EC1D-0C23-6943-BC42-A4F132739D7C}" dt="2022-07-28T02:15:35.705" v="492"/>
        <pc:sldMkLst>
          <pc:docMk/>
          <pc:sldMk cId="2876081327" sldId="302"/>
        </pc:sldMkLst>
        <pc:spChg chg="del">
          <ac:chgData name="Carlos Palomino" userId="1488fe2463749095" providerId="LiveId" clId="{E2F6EC1D-0C23-6943-BC42-A4F132739D7C}" dt="2022-07-24T22:51:44.858" v="170" actId="478"/>
          <ac:spMkLst>
            <pc:docMk/>
            <pc:sldMk cId="2876081327" sldId="302"/>
            <ac:spMk id="3" creationId="{02E051B5-600B-3D00-9B2F-1D390FAA0AC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5" creationId="{CBB7EAB5-9513-2249-AE25-0E2729D9B3B3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6" creationId="{D9DC7B7B-EECF-13ED-1D52-5489C47498E7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7" creationId="{5B2047ED-66D9-2710-F701-E0EAA701AD82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8" creationId="{1635F94B-5447-2EEC-D8AC-568AE2F94F00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9" creationId="{F387C5D2-0270-CC8E-1A7A-31E4CE02386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10" creationId="{7FEBE43A-951F-EE19-2436-3F636DDFD8CF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1" creationId="{2058F4D2-027A-8FDC-145D-DBF2A2C0EFD7}"/>
          </ac:spMkLst>
        </pc:spChg>
        <pc:spChg chg="add mod">
          <ac:chgData name="Carlos Palomino" userId="1488fe2463749095" providerId="LiveId" clId="{E2F6EC1D-0C23-6943-BC42-A4F132739D7C}" dt="2022-07-28T02:13:49" v="481" actId="1076"/>
          <ac:spMkLst>
            <pc:docMk/>
            <pc:sldMk cId="2876081327" sldId="302"/>
            <ac:spMk id="12" creationId="{68C431CD-FC86-AABE-7D9D-425594B09902}"/>
          </ac:spMkLst>
        </pc:spChg>
        <pc:spChg chg="add mod">
          <ac:chgData name="Carlos Palomino" userId="1488fe2463749095" providerId="LiveId" clId="{E2F6EC1D-0C23-6943-BC42-A4F132739D7C}" dt="2022-07-28T02:13:56.614" v="483" actId="1076"/>
          <ac:spMkLst>
            <pc:docMk/>
            <pc:sldMk cId="2876081327" sldId="302"/>
            <ac:spMk id="13" creationId="{EFD322A5-6B02-111C-739F-AE9575DE9739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4" creationId="{609DE432-68A5-8A31-AB8A-61B958EDE70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1" creationId="{A8CCCB6D-5162-4AAE-A5E3-3AC55410DBC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3" creationId="{0BCD8C04-CC7B-40EF-82EB-E9821F79BB86}"/>
          </ac:spMkLst>
        </pc:spChg>
        <pc:graphicFrameChg chg="add del modGraphic">
          <ac:chgData name="Carlos Palomino" userId="1488fe2463749095" providerId="LiveId" clId="{E2F6EC1D-0C23-6943-BC42-A4F132739D7C}" dt="2022-07-28T01:57:46.360" v="323" actId="478"/>
          <ac:graphicFrameMkLst>
            <pc:docMk/>
            <pc:sldMk cId="2876081327" sldId="302"/>
            <ac:graphicFrameMk id="3" creationId="{32E35268-F8A3-45B7-36D4-C5359335B420}"/>
          </ac:graphicFrameMkLst>
        </pc:graphicFrameChg>
        <pc:picChg chg="mod">
          <ac:chgData name="Carlos Palomino" userId="1488fe2463749095" providerId="LiveId" clId="{E2F6EC1D-0C23-6943-BC42-A4F132739D7C}" dt="2022-07-28T02:13:35.982" v="478" actId="1076"/>
          <ac:picMkLst>
            <pc:docMk/>
            <pc:sldMk cId="2876081327" sldId="302"/>
            <ac:picMk id="2" creationId="{7CF2B45C-2C99-0B7C-2FFF-281DAB8C8F1C}"/>
          </ac:picMkLst>
        </pc:picChg>
        <pc:picChg chg="add del mod ord">
          <ac:chgData name="Carlos Palomino" userId="1488fe2463749095" providerId="LiveId" clId="{E2F6EC1D-0C23-6943-BC42-A4F132739D7C}" dt="2022-07-28T01:57:18.227" v="321" actId="478"/>
          <ac:picMkLst>
            <pc:docMk/>
            <pc:sldMk cId="2876081327" sldId="302"/>
            <ac:picMk id="1026" creationId="{594150C6-C0A3-1040-0904-FD6091D9A7E8}"/>
          </ac:picMkLst>
        </pc:picChg>
        <pc:picChg chg="add del mod">
          <ac:chgData name="Carlos Palomino" userId="1488fe2463749095" providerId="LiveId" clId="{E2F6EC1D-0C23-6943-BC42-A4F132739D7C}" dt="2022-07-28T02:05:14.684" v="386" actId="478"/>
          <ac:picMkLst>
            <pc:docMk/>
            <pc:sldMk cId="2876081327" sldId="302"/>
            <ac:picMk id="1028" creationId="{86CF26AC-A370-89E9-F1C3-DCAA7D55016F}"/>
          </ac:picMkLst>
        </pc:picChg>
        <pc:picChg chg="del">
          <ac:chgData name="Carlos Palomino" userId="1488fe2463749095" providerId="LiveId" clId="{E2F6EC1D-0C23-6943-BC42-A4F132739D7C}" dt="2022-07-24T22:51:42.767" v="169" actId="478"/>
          <ac:picMkLst>
            <pc:docMk/>
            <pc:sldMk cId="2876081327" sldId="302"/>
            <ac:picMk id="7170" creationId="{DFB056BE-DF17-3EA4-5D83-8BAA59306D56}"/>
          </ac:picMkLst>
        </pc:picChg>
      </pc:sldChg>
      <pc:sldChg chg="addSp delSp modSp add modAnim">
        <pc:chgData name="Carlos Palomino" userId="1488fe2463749095" providerId="LiveId" clId="{E2F6EC1D-0C23-6943-BC42-A4F132739D7C}" dt="2022-07-24T23:13:47.479" v="267"/>
        <pc:sldMkLst>
          <pc:docMk/>
          <pc:sldMk cId="3554696986" sldId="303"/>
        </pc:sldMkLst>
        <pc:spChg chg="mod">
          <ac:chgData name="Carlos Palomino" userId="1488fe2463749095" providerId="LiveId" clId="{E2F6EC1D-0C23-6943-BC42-A4F132739D7C}" dt="2022-07-24T22:57:46.708" v="225" actId="20577"/>
          <ac:spMkLst>
            <pc:docMk/>
            <pc:sldMk cId="3554696986" sldId="303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2:57:31.579" v="201" actId="478"/>
          <ac:picMkLst>
            <pc:docMk/>
            <pc:sldMk cId="3554696986" sldId="303"/>
            <ac:picMk id="7174" creationId="{AF754204-50C5-E750-3C76-206164179DB5}"/>
          </ac:picMkLst>
        </pc:picChg>
        <pc:picChg chg="add mod">
          <ac:chgData name="Carlos Palomino" userId="1488fe2463749095" providerId="LiveId" clId="{E2F6EC1D-0C23-6943-BC42-A4F132739D7C}" dt="2022-07-24T22:57:40.519" v="204" actId="1076"/>
          <ac:picMkLst>
            <pc:docMk/>
            <pc:sldMk cId="3554696986" sldId="303"/>
            <ac:picMk id="10242" creationId="{DA0B7164-0816-7B9D-0326-D5DDBF0B6BA9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52.380" v="268"/>
        <pc:sldMkLst>
          <pc:docMk/>
          <pc:sldMk cId="2998920318" sldId="304"/>
        </pc:sldMkLst>
        <pc:spChg chg="mod">
          <ac:chgData name="Carlos Palomino" userId="1488fe2463749095" providerId="LiveId" clId="{E2F6EC1D-0C23-6943-BC42-A4F132739D7C}" dt="2022-07-24T23:09:13.703" v="240" actId="1076"/>
          <ac:spMkLst>
            <pc:docMk/>
            <pc:sldMk cId="2998920318" sldId="304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08:54.864" v="227" actId="478"/>
          <ac:picMkLst>
            <pc:docMk/>
            <pc:sldMk cId="2998920318" sldId="304"/>
            <ac:picMk id="10242" creationId="{DA0B7164-0816-7B9D-0326-D5DDBF0B6BA9}"/>
          </ac:picMkLst>
        </pc:picChg>
        <pc:picChg chg="add mod">
          <ac:chgData name="Carlos Palomino" userId="1488fe2463749095" providerId="LiveId" clId="{E2F6EC1D-0C23-6943-BC42-A4F132739D7C}" dt="2022-07-24T23:09:06.463" v="232" actId="1076"/>
          <ac:picMkLst>
            <pc:docMk/>
            <pc:sldMk cId="2998920318" sldId="304"/>
            <ac:picMk id="11266" creationId="{8AA10B63-C396-5C8B-3743-72508DFE5780}"/>
          </ac:picMkLst>
        </pc:picChg>
      </pc:sldChg>
      <pc:sldChg chg="addSp delSp modSp add modAnim">
        <pc:chgData name="Carlos Palomino" userId="1488fe2463749095" providerId="LiveId" clId="{E2F6EC1D-0C23-6943-BC42-A4F132739D7C}" dt="2022-07-24T23:29:38.244" v="286" actId="14100"/>
        <pc:sldMkLst>
          <pc:docMk/>
          <pc:sldMk cId="2954758212" sldId="305"/>
        </pc:sldMkLst>
        <pc:spChg chg="mod">
          <ac:chgData name="Carlos Palomino" userId="1488fe2463749095" providerId="LiveId" clId="{E2F6EC1D-0C23-6943-BC42-A4F132739D7C}" dt="2022-07-24T23:11:06.903" v="259" actId="20577"/>
          <ac:spMkLst>
            <pc:docMk/>
            <pc:sldMk cId="2954758212" sldId="305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10:26.824" v="242" actId="478"/>
          <ac:picMkLst>
            <pc:docMk/>
            <pc:sldMk cId="2954758212" sldId="305"/>
            <ac:picMk id="11266" creationId="{8AA10B63-C396-5C8B-3743-72508DFE5780}"/>
          </ac:picMkLst>
        </pc:picChg>
        <pc:picChg chg="add del mod">
          <ac:chgData name="Carlos Palomino" userId="1488fe2463749095" providerId="LiveId" clId="{E2F6EC1D-0C23-6943-BC42-A4F132739D7C}" dt="2022-07-24T23:27:45.925" v="270" actId="478"/>
          <ac:picMkLst>
            <pc:docMk/>
            <pc:sldMk cId="2954758212" sldId="305"/>
            <ac:picMk id="12290" creationId="{68786F1E-B425-BC1D-33AA-4A41780BDF07}"/>
          </ac:picMkLst>
        </pc:picChg>
        <pc:picChg chg="add mod">
          <ac:chgData name="Carlos Palomino" userId="1488fe2463749095" providerId="LiveId" clId="{E2F6EC1D-0C23-6943-BC42-A4F132739D7C}" dt="2022-07-24T23:29:34.446" v="284" actId="14100"/>
          <ac:picMkLst>
            <pc:docMk/>
            <pc:sldMk cId="2954758212" sldId="305"/>
            <ac:picMk id="12292" creationId="{5550F0ED-A871-30E3-130E-0A29F46FF495}"/>
          </ac:picMkLst>
        </pc:picChg>
        <pc:picChg chg="add mod">
          <ac:chgData name="Carlos Palomino" userId="1488fe2463749095" providerId="LiveId" clId="{E2F6EC1D-0C23-6943-BC42-A4F132739D7C}" dt="2022-07-24T23:29:38.244" v="286" actId="14100"/>
          <ac:picMkLst>
            <pc:docMk/>
            <pc:sldMk cId="2954758212" sldId="305"/>
            <ac:picMk id="12294" creationId="{4608A694-3B09-5188-5A29-1FA143373174}"/>
          </ac:picMkLst>
        </pc:picChg>
      </pc:sldChg>
      <pc:sldChg chg="addSp delSp modSp add mod ord modAnim">
        <pc:chgData name="Carlos Palomino" userId="1488fe2463749095" providerId="LiveId" clId="{E2F6EC1D-0C23-6943-BC42-A4F132739D7C}" dt="2022-07-28T02:33:05.851" v="550" actId="1038"/>
        <pc:sldMkLst>
          <pc:docMk/>
          <pc:sldMk cId="1248776423" sldId="306"/>
        </pc:sldMkLst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2:09:08.775" v="435" actId="313"/>
          <ac:spMkLst>
            <pc:docMk/>
            <pc:sldMk cId="1248776423" sldId="306"/>
            <ac:spMk id="5" creationId="{CBB7EAB5-9513-2249-AE25-0E2729D9B3B3}"/>
          </ac:spMkLst>
        </pc:spChg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6" creationId="{D9DC7B7B-EECF-13ED-1D52-5489C47498E7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7" creationId="{5B2047ED-66D9-2710-F701-E0EAA701AD82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8" creationId="{1635F94B-5447-2EEC-D8AC-568AE2F94F00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9" creationId="{F387C5D2-0270-CC8E-1A7A-31E4CE023861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10" creationId="{7FEBE43A-951F-EE19-2436-3F636DDFD8CF}"/>
          </ac:spMkLst>
        </pc:spChg>
        <pc:picChg chg="mod">
          <ac:chgData name="Carlos Palomino" userId="1488fe2463749095" providerId="LiveId" clId="{E2F6EC1D-0C23-6943-BC42-A4F132739D7C}" dt="2022-07-28T02:13:06.498" v="473" actId="14100"/>
          <ac:picMkLst>
            <pc:docMk/>
            <pc:sldMk cId="1248776423" sldId="306"/>
            <ac:picMk id="2" creationId="{7CF2B45C-2C99-0B7C-2FFF-281DAB8C8F1C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3" creationId="{402A3280-696B-149C-2FC1-F29CE225BA9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1" creationId="{175047B4-E811-7CE0-B529-15DE0181150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2" creationId="{95196221-B7A4-CD4E-E446-898F00BF9277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3" creationId="{F19DF52E-CE26-537D-2C4E-BB98B5DE9C66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4" creationId="{71B31CA9-FE38-1981-88E0-15E9DDC9F4EE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5" creationId="{3F06850D-B575-E566-7657-3A8A40CD836B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6" creationId="{22B09BF4-AA5B-E148-D203-88E215D9542A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7" creationId="{252FB411-350E-B2A8-97A1-AF4B60B02ED5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8" creationId="{782A7215-E3B4-DE3D-FA78-89E196ED2DB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9" creationId="{4D5CD834-09C8-7933-05B2-5217FAC0D0E2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0" creationId="{81DA4052-F1B6-BA09-9BBE-A769E033F94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1" creationId="{6D46ED5B-4E48-CFCC-5CB7-00ECDA8E5EFC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2" creationId="{34DEDCE9-99AE-74F8-FD7E-AA47EBDFA3CF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3" creationId="{837F3257-67ED-4980-D204-07B117E5DEB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4" creationId="{5E1FAC7D-82B7-9376-F1FB-DB022414C45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5" creationId="{ECA0B015-1426-D344-5B3C-8529971A8921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6" creationId="{EFBA2315-B8B2-112F-0255-5CA265700998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2050" creationId="{74E56C28-04D3-D967-2AC1-8AF5F96B1E0E}"/>
          </ac:picMkLst>
        </pc:picChg>
        <pc:picChg chg="add del">
          <ac:chgData name="Carlos Palomino" userId="1488fe2463749095" providerId="LiveId" clId="{E2F6EC1D-0C23-6943-BC42-A4F132739D7C}" dt="2022-07-28T02:11:15.681" v="439" actId="478"/>
          <ac:picMkLst>
            <pc:docMk/>
            <pc:sldMk cId="1248776423" sldId="306"/>
            <ac:picMk id="2052" creationId="{FEABB622-EAB5-15F3-3406-BB098306B70E}"/>
          </ac:picMkLst>
        </pc:picChg>
        <pc:picChg chg="add mod">
          <ac:chgData name="Carlos Palomino" userId="1488fe2463749095" providerId="LiveId" clId="{E2F6EC1D-0C23-6943-BC42-A4F132739D7C}" dt="2022-07-28T02:11:48.382" v="448" actId="1076"/>
          <ac:picMkLst>
            <pc:docMk/>
            <pc:sldMk cId="1248776423" sldId="306"/>
            <ac:picMk id="2054" creationId="{93902ABF-C700-8447-63D7-710184E71CC5}"/>
          </ac:picMkLst>
        </pc:picChg>
      </pc:sldChg>
      <pc:sldChg chg="add del modAnim">
        <pc:chgData name="Carlos Palomino" userId="1488fe2463749095" providerId="LiveId" clId="{E2F6EC1D-0C23-6943-BC42-A4F132739D7C}" dt="2022-07-28T02:32:43.873" v="530" actId="2696"/>
        <pc:sldMkLst>
          <pc:docMk/>
          <pc:sldMk cId="682225982" sldId="307"/>
        </pc:sldMkLst>
      </pc:sldChg>
      <pc:sldChg chg="add del">
        <pc:chgData name="Carlos Palomino" userId="1488fe2463749095" providerId="LiveId" clId="{E2F6EC1D-0C23-6943-BC42-A4F132739D7C}" dt="2022-07-28T02:32:44.749" v="531" actId="2696"/>
        <pc:sldMkLst>
          <pc:docMk/>
          <pc:sldMk cId="3835519339" sldId="308"/>
        </pc:sldMkLst>
      </pc:sldChg>
      <pc:sldChg chg="add del">
        <pc:chgData name="Carlos Palomino" userId="1488fe2463749095" providerId="LiveId" clId="{E2F6EC1D-0C23-6943-BC42-A4F132739D7C}" dt="2022-07-28T02:32:46.188" v="532" actId="2696"/>
        <pc:sldMkLst>
          <pc:docMk/>
          <pc:sldMk cId="690589266" sldId="309"/>
        </pc:sldMkLst>
      </pc:sldChg>
    </pc:docChg>
  </pc:docChgLst>
  <pc:docChgLst>
    <pc:chgData name="Carlos Palomino" userId="1488fe2463749095" providerId="LiveId" clId="{5E7580C1-8D0E-5A41-B834-6E6D649B051E}"/>
    <pc:docChg chg="undo custSel modSld">
      <pc:chgData name="Carlos Palomino" userId="1488fe2463749095" providerId="LiveId" clId="{5E7580C1-8D0E-5A41-B834-6E6D649B051E}" dt="2022-02-09T04:17:15.750" v="171" actId="20577"/>
      <pc:docMkLst>
        <pc:docMk/>
      </pc:docMkLst>
      <pc:sldChg chg="modSp">
        <pc:chgData name="Carlos Palomino" userId="1488fe2463749095" providerId="LiveId" clId="{5E7580C1-8D0E-5A41-B834-6E6D649B051E}" dt="2022-02-09T04:17:15.750" v="171" actId="20577"/>
        <pc:sldMkLst>
          <pc:docMk/>
          <pc:sldMk cId="2567491194" sldId="291"/>
        </pc:sldMkLst>
        <pc:spChg chg="mod">
          <ac:chgData name="Carlos Palomino" userId="1488fe2463749095" providerId="LiveId" clId="{5E7580C1-8D0E-5A41-B834-6E6D649B051E}" dt="2022-02-09T04:17:15.750" v="171" actId="20577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3016FEBC-1991-6F48-998A-9372989B78EC}"/>
    <pc:docChg chg="modSld">
      <pc:chgData name="Carlos Palomino" userId="1488fe2463749095" providerId="LiveId" clId="{3016FEBC-1991-6F48-998A-9372989B78EC}" dt="2022-12-30T01:43:58.103" v="1"/>
      <pc:docMkLst>
        <pc:docMk/>
      </pc:docMkLst>
      <pc:sldChg chg="modAnim">
        <pc:chgData name="Carlos Palomino" userId="1488fe2463749095" providerId="LiveId" clId="{3016FEBC-1991-6F48-998A-9372989B78EC}" dt="2022-12-30T01:43:52.849" v="0"/>
        <pc:sldMkLst>
          <pc:docMk/>
          <pc:sldMk cId="2390987102" sldId="280"/>
        </pc:sldMkLst>
      </pc:sldChg>
      <pc:sldChg chg="modAnim">
        <pc:chgData name="Carlos Palomino" userId="1488fe2463749095" providerId="LiveId" clId="{3016FEBC-1991-6F48-998A-9372989B78EC}" dt="2022-12-30T01:43:58.103" v="1"/>
        <pc:sldMkLst>
          <pc:docMk/>
          <pc:sldMk cId="2187153389" sldId="296"/>
        </pc:sldMkLst>
      </pc:sldChg>
    </pc:docChg>
  </pc:docChgLst>
  <pc:docChgLst>
    <pc:chgData name="Carlos Palomino" userId="1488fe2463749095" providerId="LiveId" clId="{50935B6F-3C0E-4701-B879-D186C2ED19D6}"/>
    <pc:docChg chg="undo custSel addSld delSld modSld modMainMaster">
      <pc:chgData name="Carlos Palomino" userId="1488fe2463749095" providerId="LiveId" clId="{50935B6F-3C0E-4701-B879-D186C2ED19D6}" dt="2022-11-23T03:32:53.242" v="374"/>
      <pc:docMkLst>
        <pc:docMk/>
      </pc:docMkLst>
      <pc:sldChg chg="modTransition">
        <pc:chgData name="Carlos Palomino" userId="1488fe2463749095" providerId="LiveId" clId="{50935B6F-3C0E-4701-B879-D186C2ED19D6}" dt="2022-11-23T03:32:53.242" v="374"/>
        <pc:sldMkLst>
          <pc:docMk/>
          <pc:sldMk cId="2390987102" sldId="280"/>
        </pc:sldMkLst>
      </pc:sldChg>
      <pc:sldChg chg="modSp mod modTransition">
        <pc:chgData name="Carlos Palomino" userId="1488fe2463749095" providerId="LiveId" clId="{50935B6F-3C0E-4701-B879-D186C2ED19D6}" dt="2022-11-23T03:32:41.180" v="373"/>
        <pc:sldMkLst>
          <pc:docMk/>
          <pc:sldMk cId="2187153389" sldId="296"/>
        </pc:sldMkLst>
        <pc:spChg chg="mod">
          <ac:chgData name="Carlos Palomino" userId="1488fe2463749095" providerId="LiveId" clId="{50935B6F-3C0E-4701-B879-D186C2ED19D6}" dt="2022-11-11T20:57:08.601" v="1" actId="113"/>
          <ac:spMkLst>
            <pc:docMk/>
            <pc:sldMk cId="2187153389" sldId="296"/>
            <ac:spMk id="5" creationId="{CBB7EAB5-9513-2249-AE25-0E2729D9B3B3}"/>
          </ac:spMkLst>
        </pc:spChg>
      </pc:sldChg>
      <pc:sldChg chg="modSp mod modTransition setBg">
        <pc:chgData name="Carlos Palomino" userId="1488fe2463749095" providerId="LiveId" clId="{50935B6F-3C0E-4701-B879-D186C2ED19D6}" dt="2022-11-23T03:32:41.180" v="373"/>
        <pc:sldMkLst>
          <pc:docMk/>
          <pc:sldMk cId="3771237085" sldId="297"/>
        </pc:sldMkLst>
        <pc:spChg chg="mod">
          <ac:chgData name="Carlos Palomino" userId="1488fe2463749095" providerId="LiveId" clId="{50935B6F-3C0E-4701-B879-D186C2ED19D6}" dt="2022-11-11T20:57:56.743" v="5" actId="1076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50935B6F-3C0E-4701-B879-D186C2ED19D6}" dt="2022-11-11T20:58:28.771" v="7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2632673312" sldId="299"/>
        </pc:sldMkLst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3756708977" sldId="300"/>
        </pc:sldMkLst>
      </pc:sldChg>
      <pc:sldChg chg="addSp delSp modSp add del mod modTransition">
        <pc:chgData name="Carlos Palomino" userId="1488fe2463749095" providerId="LiveId" clId="{50935B6F-3C0E-4701-B879-D186C2ED19D6}" dt="2022-11-12T00:33:56.876" v="276" actId="2696"/>
        <pc:sldMkLst>
          <pc:docMk/>
          <pc:sldMk cId="1182303658" sldId="301"/>
        </pc:sldMkLst>
        <pc:spChg chg="add del mod">
          <ac:chgData name="Carlos Palomino" userId="1488fe2463749095" providerId="LiveId" clId="{50935B6F-3C0E-4701-B879-D186C2ED19D6}" dt="2022-11-12T00:29:42.778" v="210" actId="478"/>
          <ac:spMkLst>
            <pc:docMk/>
            <pc:sldMk cId="1182303658" sldId="301"/>
            <ac:spMk id="2" creationId="{95C200CF-B361-DEE2-61BD-E1B29221038A}"/>
          </ac:spMkLst>
        </pc:spChg>
        <pc:spChg chg="add mod">
          <ac:chgData name="Carlos Palomino" userId="1488fe2463749095" providerId="LiveId" clId="{50935B6F-3C0E-4701-B879-D186C2ED19D6}" dt="2022-11-12T00:31:39.321" v="275" actId="14100"/>
          <ac:spMkLst>
            <pc:docMk/>
            <pc:sldMk cId="1182303658" sldId="301"/>
            <ac:spMk id="3" creationId="{3AB4811A-05A0-3FA3-C14F-ED88F3242D73}"/>
          </ac:spMkLst>
        </pc:spChg>
        <pc:spChg chg="del mod">
          <ac:chgData name="Carlos Palomino" userId="1488fe2463749095" providerId="LiveId" clId="{50935B6F-3C0E-4701-B879-D186C2ED19D6}" dt="2022-11-12T00:29:16.307" v="199" actId="478"/>
          <ac:spMkLst>
            <pc:docMk/>
            <pc:sldMk cId="1182303658" sldId="301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2T00:24:42.466" v="85" actId="14100"/>
          <ac:picMkLst>
            <pc:docMk/>
            <pc:sldMk cId="1182303658" sldId="301"/>
            <ac:picMk id="1026" creationId="{958EC2E5-7733-4702-B9E0-39D2C775B3EA}"/>
          </ac:picMkLst>
        </pc:picChg>
      </pc:sldChg>
      <pc:sldMasterChg chg="modTransition modSldLayout">
        <pc:chgData name="Carlos Palomino" userId="1488fe2463749095" providerId="LiveId" clId="{50935B6F-3C0E-4701-B879-D186C2ED19D6}" dt="2022-11-23T03:30:42.382" v="364"/>
        <pc:sldMasterMkLst>
          <pc:docMk/>
          <pc:sldMasterMk cId="1728932932" sldId="2147483648"/>
        </pc:sldMasterMkLst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026506115" sldId="2147483649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43900253" sldId="2147483650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624407630" sldId="2147483651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463810894" sldId="2147483652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772354449" sldId="2147483653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857530917" sldId="2147483654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93184341" sldId="2147483655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401135922" sldId="2147483656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35918357" sldId="2147483657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3469976513" sldId="2147483658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955742239" sldId="2147483659"/>
          </pc:sldLayoutMkLst>
        </pc:sldLayoutChg>
      </pc:sldMasterChg>
    </pc:docChg>
  </pc:docChgLst>
  <pc:docChgLst>
    <pc:chgData name="Carlos Palomino" userId="1488fe2463749095" providerId="LiveId" clId="{439CCA07-EAD3-444C-AE2B-E11510C39833}"/>
    <pc:docChg chg="undo redo custSel addSld delSld modSld sldOrd">
      <pc:chgData name="Carlos Palomino" userId="1488fe2463749095" providerId="LiveId" clId="{439CCA07-EAD3-444C-AE2B-E11510C39833}" dt="2021-12-29T17:43:31.040" v="6953" actId="2696"/>
      <pc:docMkLst>
        <pc:docMk/>
      </pc:docMkLst>
      <pc:sldChg chg="addSp delSp modSp mod modTransition">
        <pc:chgData name="Carlos Palomino" userId="1488fe2463749095" providerId="LiveId" clId="{439CCA07-EAD3-444C-AE2B-E11510C39833}" dt="2021-12-10T19:35:12.122" v="1058"/>
        <pc:sldMkLst>
          <pc:docMk/>
          <pc:sldMk cId="936690636" sldId="256"/>
        </pc:sldMkLst>
        <pc:spChg chg="del mod">
          <ac:chgData name="Carlos Palomino" userId="1488fe2463749095" providerId="LiveId" clId="{439CCA07-EAD3-444C-AE2B-E11510C39833}" dt="2021-12-10T19:17:39.100" v="923" actId="478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439CCA07-EAD3-444C-AE2B-E11510C39833}" dt="2021-12-10T19:33:10.882" v="1018" actId="1076"/>
          <ac:picMkLst>
            <pc:docMk/>
            <pc:sldMk cId="936690636" sldId="256"/>
            <ac:picMk id="2" creationId="{2546C51E-4A78-1947-8B2F-5ABE3D4E6DF3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3" creationId="{E48FF350-CB9C-294C-89D6-70DFA79411BD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5" creationId="{4F02C609-5FA5-3C4E-BC99-D84CF1113F99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05.468" v="1015" actId="478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 mod">
        <pc:chgData name="Carlos Palomino" userId="1488fe2463749095" providerId="LiveId" clId="{439CCA07-EAD3-444C-AE2B-E11510C39833}" dt="2021-12-27T19:41:22.341" v="4192" actId="20577"/>
        <pc:sldMkLst>
          <pc:docMk/>
          <pc:sldMk cId="3086528802" sldId="257"/>
        </pc:sldMkLst>
        <pc:spChg chg="mod">
          <ac:chgData name="Carlos Palomino" userId="1488fe2463749095" providerId="LiveId" clId="{439CCA07-EAD3-444C-AE2B-E11510C39833}" dt="2021-12-27T19:41:22.341" v="4192" actId="20577"/>
          <ac:spMkLst>
            <pc:docMk/>
            <pc:sldMk cId="3086528802" sldId="257"/>
            <ac:spMk id="5" creationId="{549BAB5B-43E0-C64B-B530-FA5C385005F8}"/>
          </ac:spMkLst>
        </pc:spChg>
      </pc:sldChg>
      <pc:sldChg chg="modSp mod">
        <pc:chgData name="Carlos Palomino" userId="1488fe2463749095" providerId="LiveId" clId="{439CCA07-EAD3-444C-AE2B-E11510C39833}" dt="2021-12-29T03:41:12.104" v="6933" actId="13926"/>
        <pc:sldMkLst>
          <pc:docMk/>
          <pc:sldMk cId="986046062" sldId="258"/>
        </pc:sldMkLst>
        <pc:spChg chg="mod">
          <ac:chgData name="Carlos Palomino" userId="1488fe2463749095" providerId="LiveId" clId="{439CCA07-EAD3-444C-AE2B-E11510C39833}" dt="2021-12-29T03:41:12.104" v="6933" actId="13926"/>
          <ac:spMkLst>
            <pc:docMk/>
            <pc:sldMk cId="986046062" sldId="258"/>
            <ac:spMk id="4" creationId="{86358ABF-16BE-1246-AF14-733F9EF28446}"/>
          </ac:spMkLst>
        </pc:sp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2052599771" sldId="259"/>
        </pc:sldMkLst>
      </pc:sldChg>
      <pc:sldChg chg="modSp mod">
        <pc:chgData name="Carlos Palomino" userId="1488fe2463749095" providerId="LiveId" clId="{439CCA07-EAD3-444C-AE2B-E11510C39833}" dt="2021-12-10T17:32:37.852" v="396" actId="1076"/>
        <pc:sldMkLst>
          <pc:docMk/>
          <pc:sldMk cId="1149113252" sldId="260"/>
        </pc:sldMkLst>
        <pc:spChg chg="mod">
          <ac:chgData name="Carlos Palomino" userId="1488fe2463749095" providerId="LiveId" clId="{439CCA07-EAD3-444C-AE2B-E11510C39833}" dt="2021-12-10T17:32:37.852" v="396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439CCA07-EAD3-444C-AE2B-E11510C39833}" dt="2021-12-10T20:40:17.001" v="1359" actId="20577"/>
        <pc:sldMkLst>
          <pc:docMk/>
          <pc:sldMk cId="2587222469" sldId="261"/>
        </pc:sldMkLst>
        <pc:spChg chg="mod">
          <ac:chgData name="Carlos Palomino" userId="1488fe2463749095" providerId="LiveId" clId="{439CCA07-EAD3-444C-AE2B-E11510C39833}" dt="2021-12-10T20:40:17.001" v="1359" actId="20577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439CCA07-EAD3-444C-AE2B-E11510C39833}" dt="2021-12-10T17:32:49.722" v="399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3908391396" sldId="262"/>
        </pc:sldMkLst>
      </pc:sldChg>
      <pc:sldChg chg="addSp delSp modSp add del mod modTransition delAnim modAnim">
        <pc:chgData name="Carlos Palomino" userId="1488fe2463749095" providerId="LiveId" clId="{439CCA07-EAD3-444C-AE2B-E11510C39833}" dt="2021-12-10T19:48:38.698" v="1095" actId="2696"/>
        <pc:sldMkLst>
          <pc:docMk/>
          <pc:sldMk cId="1154100740" sldId="263"/>
        </pc:sldMkLst>
        <pc:spChg chg="del">
          <ac:chgData name="Carlos Palomino" userId="1488fe2463749095" providerId="LiveId" clId="{439CCA07-EAD3-444C-AE2B-E11510C39833}" dt="2021-12-10T18:47:41.683" v="713" actId="478"/>
          <ac:spMkLst>
            <pc:docMk/>
            <pc:sldMk cId="1154100740" sldId="263"/>
            <ac:spMk id="3" creationId="{DE2CCEA9-B391-8A42-B0F8-67C9905D755C}"/>
          </ac:spMkLst>
        </pc:spChg>
        <pc:spChg chg="add del mod">
          <ac:chgData name="Carlos Palomino" userId="1488fe2463749095" providerId="LiveId" clId="{439CCA07-EAD3-444C-AE2B-E11510C39833}" dt="2021-12-10T18:47:44.593" v="714" actId="478"/>
          <ac:spMkLst>
            <pc:docMk/>
            <pc:sldMk cId="1154100740" sldId="263"/>
            <ac:spMk id="4" creationId="{3E8B3F2C-32E7-3946-8366-A88F7DFDEE03}"/>
          </ac:spMkLst>
        </pc:spChg>
        <pc:spChg chg="add del mod">
          <ac:chgData name="Carlos Palomino" userId="1488fe2463749095" providerId="LiveId" clId="{439CCA07-EAD3-444C-AE2B-E11510C39833}" dt="2021-12-10T19:06:05.879" v="899" actId="478"/>
          <ac:spMkLst>
            <pc:docMk/>
            <pc:sldMk cId="1154100740" sldId="263"/>
            <ac:spMk id="6" creationId="{CFBFD9DB-E17A-AE41-82F7-4E19727B2CC6}"/>
          </ac:spMkLst>
        </pc:spChg>
        <pc:spChg chg="add del mod">
          <ac:chgData name="Carlos Palomino" userId="1488fe2463749095" providerId="LiveId" clId="{439CCA07-EAD3-444C-AE2B-E11510C39833}" dt="2021-12-10T19:06:05.158" v="898" actId="478"/>
          <ac:spMkLst>
            <pc:docMk/>
            <pc:sldMk cId="1154100740" sldId="263"/>
            <ac:spMk id="8" creationId="{016F5E06-9DEA-2B4E-8F42-DADFBE5D391A}"/>
          </ac:spMkLst>
        </pc:spChg>
        <pc:spChg chg="add mod">
          <ac:chgData name="Carlos Palomino" userId="1488fe2463749095" providerId="LiveId" clId="{439CCA07-EAD3-444C-AE2B-E11510C39833}" dt="2021-12-10T18:57:53.064" v="815" actId="167"/>
          <ac:spMkLst>
            <pc:docMk/>
            <pc:sldMk cId="1154100740" sldId="263"/>
            <ac:spMk id="9" creationId="{90AF2E8C-2D1A-0C49-86AE-5C0E2D9DDA7C}"/>
          </ac:spMkLst>
        </pc:spChg>
        <pc:picChg chg="mod">
          <ac:chgData name="Carlos Palomino" userId="1488fe2463749095" providerId="LiveId" clId="{439CCA07-EAD3-444C-AE2B-E11510C39833}" dt="2021-12-10T18:53:16.763" v="753" actId="1076"/>
          <ac:picMkLst>
            <pc:docMk/>
            <pc:sldMk cId="1154100740" sldId="263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06:04.109" v="897" actId="478"/>
          <ac:picMkLst>
            <pc:docMk/>
            <pc:sldMk cId="1154100740" sldId="263"/>
            <ac:picMk id="7" creationId="{043D33F4-F762-A14E-AF16-D62697A5B8D8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1:58.788" v="1214" actId="2696"/>
        <pc:sldMkLst>
          <pc:docMk/>
          <pc:sldMk cId="2268157901" sldId="264"/>
        </pc:sldMkLst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2" creationId="{A18205C5-EBA7-E246-BB6B-BA7AB1025C87}"/>
          </ac:spMkLst>
        </pc:spChg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3" creationId="{0C7ECA20-31C9-024D-8C5C-D0E45AE103A7}"/>
          </ac:spMkLst>
        </pc:spChg>
        <pc:spChg chg="add mod">
          <ac:chgData name="Carlos Palomino" userId="1488fe2463749095" providerId="LiveId" clId="{439CCA07-EAD3-444C-AE2B-E11510C39833}" dt="2021-12-10T18:58:34.373" v="830" actId="1076"/>
          <ac:spMkLst>
            <pc:docMk/>
            <pc:sldMk cId="2268157901" sldId="264"/>
            <ac:spMk id="5" creationId="{493AB12C-2A36-684C-9522-6C5339014C07}"/>
          </ac:spMkLst>
        </pc:spChg>
        <pc:picChg chg="add mod">
          <ac:chgData name="Carlos Palomino" userId="1488fe2463749095" providerId="LiveId" clId="{439CCA07-EAD3-444C-AE2B-E11510C39833}" dt="2021-12-10T18:58:09.744" v="816" actId="1076"/>
          <ac:picMkLst>
            <pc:docMk/>
            <pc:sldMk cId="2268157901" sldId="264"/>
            <ac:picMk id="4" creationId="{647A4A05-26AF-1A42-AC1B-EA51F200085B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4:05.153" v="1225" actId="2696"/>
        <pc:sldMkLst>
          <pc:docMk/>
          <pc:sldMk cId="3035900384" sldId="265"/>
        </pc:sldMkLst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2" creationId="{50AC705E-2096-9F4D-B4E5-9E338BE97316}"/>
          </ac:spMkLst>
        </pc:spChg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3" creationId="{11F18FAE-76E7-4D47-AD00-30066E76913E}"/>
          </ac:spMkLst>
        </pc:spChg>
        <pc:picChg chg="add mod">
          <ac:chgData name="Carlos Palomino" userId="1488fe2463749095" providerId="LiveId" clId="{439CCA07-EAD3-444C-AE2B-E11510C39833}" dt="2021-12-10T19:02:31.088" v="847" actId="1076"/>
          <ac:picMkLst>
            <pc:docMk/>
            <pc:sldMk cId="3035900384" sldId="265"/>
            <ac:picMk id="1026" creationId="{760139B5-154D-1F4A-9A10-C63D6D54324E}"/>
          </ac:picMkLst>
        </pc:picChg>
        <pc:picChg chg="add mod">
          <ac:chgData name="Carlos Palomino" userId="1488fe2463749095" providerId="LiveId" clId="{439CCA07-EAD3-444C-AE2B-E11510C39833}" dt="2021-12-10T19:02:39.087" v="858" actId="1038"/>
          <ac:picMkLst>
            <pc:docMk/>
            <pc:sldMk cId="3035900384" sldId="265"/>
            <ac:picMk id="1028" creationId="{E962283A-B0C4-FC4A-9563-B207E78E1677}"/>
          </ac:picMkLst>
        </pc:picChg>
        <pc:picChg chg="add mod">
          <ac:chgData name="Carlos Palomino" userId="1488fe2463749095" providerId="LiveId" clId="{439CCA07-EAD3-444C-AE2B-E11510C39833}" dt="2021-12-10T19:03:01.229" v="873" actId="1038"/>
          <ac:picMkLst>
            <pc:docMk/>
            <pc:sldMk cId="3035900384" sldId="265"/>
            <ac:picMk id="1030" creationId="{3337D297-B67A-A942-BC6B-D637BD0486C9}"/>
          </ac:picMkLst>
        </pc:picChg>
      </pc:sldChg>
      <pc:sldChg chg="addSp delSp modSp new mod ord modTransition setBg">
        <pc:chgData name="Carlos Palomino" userId="1488fe2463749095" providerId="LiveId" clId="{439CCA07-EAD3-444C-AE2B-E11510C39833}" dt="2021-12-10T20:03:29.746" v="1299" actId="1076"/>
        <pc:sldMkLst>
          <pc:docMk/>
          <pc:sldMk cId="3903709322" sldId="266"/>
        </pc:sldMkLst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2" creationId="{988EFC5F-E636-944C-9A34-1CDD77819ADA}"/>
          </ac:spMkLst>
        </pc:spChg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3" creationId="{74D9F5EE-C663-3444-B276-0932BF6758C0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71" creationId="{B670DBD5-770C-4383-9F54-5B86E86BD5BB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5" creationId="{2FAA70C3-2AD5-42D6-AC00-5977FEA4DA14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7" creationId="{5D1D4658-32CD-4903-BDA6-7B54EEA4ED6F}"/>
          </ac:spMkLst>
        </pc:spChg>
        <pc:picChg chg="add del mod">
          <ac:chgData name="Carlos Palomino" userId="1488fe2463749095" providerId="LiveId" clId="{439CCA07-EAD3-444C-AE2B-E11510C39833}" dt="2021-12-10T20:03:12.668" v="1292" actId="478"/>
          <ac:picMkLst>
            <pc:docMk/>
            <pc:sldMk cId="3903709322" sldId="266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29.746" v="1299" actId="1076"/>
          <ac:picMkLst>
            <pc:docMk/>
            <pc:sldMk cId="3903709322" sldId="266"/>
            <ac:picMk id="9" creationId="{5720E8F8-EC48-A14D-86AE-5C1DBB41F701}"/>
          </ac:picMkLst>
        </pc:picChg>
        <pc:picChg chg="add mod">
          <ac:chgData name="Carlos Palomino" userId="1488fe2463749095" providerId="LiveId" clId="{439CCA07-EAD3-444C-AE2B-E11510C39833}" dt="2021-12-10T19:46:32.553" v="1080" actId="26606"/>
          <ac:picMkLst>
            <pc:docMk/>
            <pc:sldMk cId="3903709322" sldId="266"/>
            <ac:picMk id="2050" creationId="{D1CEFC75-1E75-6C4C-B332-93EBD099A882}"/>
          </ac:picMkLst>
        </pc:picChg>
      </pc:sldChg>
      <pc:sldChg chg="addSp delSp modSp add del mod modTransition modAnim">
        <pc:chgData name="Carlos Palomino" userId="1488fe2463749095" providerId="LiveId" clId="{439CCA07-EAD3-444C-AE2B-E11510C39833}" dt="2021-12-10T19:49:56.324" v="1107" actId="2696"/>
        <pc:sldMkLst>
          <pc:docMk/>
          <pc:sldMk cId="3973117200" sldId="267"/>
        </pc:sldMkLst>
        <pc:spChg chg="del">
          <ac:chgData name="Carlos Palomino" userId="1488fe2463749095" providerId="LiveId" clId="{439CCA07-EAD3-444C-AE2B-E11510C39833}" dt="2021-12-10T19:45:23.174" v="1067" actId="478"/>
          <ac:spMkLst>
            <pc:docMk/>
            <pc:sldMk cId="3973117200" sldId="267"/>
            <ac:spMk id="6" creationId="{CFBFD9DB-E17A-AE41-82F7-4E19727B2CC6}"/>
          </ac:spMkLst>
        </pc:spChg>
        <pc:spChg chg="del">
          <ac:chgData name="Carlos Palomino" userId="1488fe2463749095" providerId="LiveId" clId="{439CCA07-EAD3-444C-AE2B-E11510C39833}" dt="2021-12-10T19:45:24.588" v="1069" actId="478"/>
          <ac:spMkLst>
            <pc:docMk/>
            <pc:sldMk cId="3973117200" sldId="267"/>
            <ac:spMk id="8" creationId="{016F5E06-9DEA-2B4E-8F42-DADFBE5D391A}"/>
          </ac:spMkLst>
        </pc:spChg>
        <pc:spChg chg="del">
          <ac:chgData name="Carlos Palomino" userId="1488fe2463749095" providerId="LiveId" clId="{439CCA07-EAD3-444C-AE2B-E11510C39833}" dt="2021-12-10T19:08:41.029" v="909" actId="478"/>
          <ac:spMkLst>
            <pc:docMk/>
            <pc:sldMk cId="3973117200" sldId="267"/>
            <ac:spMk id="9" creationId="{90AF2E8C-2D1A-0C49-86AE-5C0E2D9DDA7C}"/>
          </ac:spMkLst>
        </pc:spChg>
        <pc:picChg chg="add mod">
          <ac:chgData name="Carlos Palomino" userId="1488fe2463749095" providerId="LiveId" clId="{439CCA07-EAD3-444C-AE2B-E11510C39833}" dt="2021-12-10T19:49:05.019" v="1098" actId="1076"/>
          <ac:picMkLst>
            <pc:docMk/>
            <pc:sldMk cId="3973117200" sldId="267"/>
            <ac:picMk id="2" creationId="{1DA65F3A-0DB4-1D4E-87BA-5D1045DB1F75}"/>
          </ac:picMkLst>
        </pc:picChg>
        <pc:picChg chg="del">
          <ac:chgData name="Carlos Palomino" userId="1488fe2463749095" providerId="LiveId" clId="{439CCA07-EAD3-444C-AE2B-E11510C39833}" dt="2021-12-10T19:08:42.707" v="910" actId="478"/>
          <ac:picMkLst>
            <pc:docMk/>
            <pc:sldMk cId="3973117200" sldId="267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45:03.546" v="1061" actId="478"/>
          <ac:picMkLst>
            <pc:docMk/>
            <pc:sldMk cId="3973117200" sldId="267"/>
            <ac:picMk id="7" creationId="{043D33F4-F762-A14E-AF16-D62697A5B8D8}"/>
          </ac:picMkLst>
        </pc:picChg>
      </pc:sldChg>
      <pc:sldChg chg="modSp add mod ord">
        <pc:chgData name="Carlos Palomino" userId="1488fe2463749095" providerId="LiveId" clId="{439CCA07-EAD3-444C-AE2B-E11510C39833}" dt="2021-12-10T20:41:45.161" v="1411" actId="20577"/>
        <pc:sldMkLst>
          <pc:docMk/>
          <pc:sldMk cId="1441986403" sldId="268"/>
        </pc:sldMkLst>
        <pc:spChg chg="mod">
          <ac:chgData name="Carlos Palomino" userId="1488fe2463749095" providerId="LiveId" clId="{439CCA07-EAD3-444C-AE2B-E11510C39833}" dt="2021-12-10T20:41:45.161" v="1411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094027308" sldId="269"/>
        </pc:sldMkLst>
        <pc:graphicFrameChg chg="add del mod">
          <ac:chgData name="Carlos Palomino" userId="1488fe2463749095" providerId="LiveId" clId="{439CCA07-EAD3-444C-AE2B-E11510C39833}" dt="2021-12-10T19:19:39.703" v="942" actId="478"/>
          <ac:graphicFrameMkLst>
            <pc:docMk/>
            <pc:sldMk cId="3094027308" sldId="269"/>
            <ac:graphicFrameMk id="2" creationId="{6CB99C7D-9B68-B44F-9641-BC119EA6BC7A}"/>
          </ac:graphicFrameMkLst>
        </pc:graphicFrameChg>
        <pc:picChg chg="del">
          <ac:chgData name="Carlos Palomino" userId="1488fe2463749095" providerId="LiveId" clId="{439CCA07-EAD3-444C-AE2B-E11510C39833}" dt="2021-12-10T19:23:13.488" v="989" actId="478"/>
          <ac:picMkLst>
            <pc:docMk/>
            <pc:sldMk cId="3094027308" sldId="269"/>
            <ac:picMk id="3" creationId="{E48FF350-CB9C-294C-89D6-70DFA79411BD}"/>
          </ac:picMkLst>
        </pc:picChg>
        <pc:picChg chg="add mod">
          <ac:chgData name="Carlos Palomino" userId="1488fe2463749095" providerId="LiveId" clId="{439CCA07-EAD3-444C-AE2B-E11510C39833}" dt="2021-12-10T19:24:49.430" v="1014" actId="14100"/>
          <ac:picMkLst>
            <pc:docMk/>
            <pc:sldMk cId="3094027308" sldId="269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3:12.770" v="988" actId="478"/>
          <ac:picMkLst>
            <pc:docMk/>
            <pc:sldMk cId="3094027308" sldId="269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1.828" v="1024" actId="167"/>
          <ac:picMkLst>
            <pc:docMk/>
            <pc:sldMk cId="3094027308" sldId="269"/>
            <ac:picMk id="8" creationId="{EEC557F7-CF99-664E-BF09-A42A7D5FC6F9}"/>
          </ac:picMkLst>
        </pc:picChg>
        <pc:picChg chg="del">
          <ac:chgData name="Carlos Palomino" userId="1488fe2463749095" providerId="LiveId" clId="{439CCA07-EAD3-444C-AE2B-E11510C39833}" dt="2021-12-10T19:23:14.668" v="991" actId="478"/>
          <ac:picMkLst>
            <pc:docMk/>
            <pc:sldMk cId="3094027308" sldId="269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17.711" v="1019" actId="478"/>
          <ac:picMkLst>
            <pc:docMk/>
            <pc:sldMk cId="3094027308" sldId="269"/>
            <ac:picMk id="1028" creationId="{66F90CDA-7C62-A24A-BE89-0F220377FFE5}"/>
          </ac:picMkLst>
        </pc:picChg>
      </pc:sldChg>
      <pc:sldChg chg="delSp modSp add del">
        <pc:chgData name="Carlos Palomino" userId="1488fe2463749095" providerId="LiveId" clId="{439CCA07-EAD3-444C-AE2B-E11510C39833}" dt="2021-12-10T19:56:07.437" v="1250" actId="2696"/>
        <pc:sldMkLst>
          <pc:docMk/>
          <pc:sldMk cId="503929408" sldId="270"/>
        </pc:sldMkLst>
        <pc:picChg chg="mod">
          <ac:chgData name="Carlos Palomino" userId="1488fe2463749095" providerId="LiveId" clId="{439CCA07-EAD3-444C-AE2B-E11510C39833}" dt="2021-12-10T19:21:39.496" v="969" actId="1076"/>
          <ac:picMkLst>
            <pc:docMk/>
            <pc:sldMk cId="503929408" sldId="270"/>
            <ac:picMk id="5" creationId="{4F02C609-5FA5-3C4E-BC99-D84CF1113F99}"/>
          </ac:picMkLst>
        </pc:picChg>
        <pc:picChg chg="del">
          <ac:chgData name="Carlos Palomino" userId="1488fe2463749095" providerId="LiveId" clId="{439CCA07-EAD3-444C-AE2B-E11510C39833}" dt="2021-12-10T19:21:37.682" v="968" actId="478"/>
          <ac:picMkLst>
            <pc:docMk/>
            <pc:sldMk cId="503929408" sldId="270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21:35.588" v="967" actId="478"/>
          <ac:picMkLst>
            <pc:docMk/>
            <pc:sldMk cId="503929408" sldId="270"/>
            <ac:picMk id="1028" creationId="{66F90CDA-7C62-A24A-BE89-0F220377FFE5}"/>
          </ac:picMkLst>
        </pc:picChg>
      </pc:sldChg>
      <pc:sldChg chg="add del">
        <pc:chgData name="Carlos Palomino" userId="1488fe2463749095" providerId="LiveId" clId="{439CCA07-EAD3-444C-AE2B-E11510C39833}" dt="2021-12-10T19:56:09.524" v="1251" actId="2696"/>
        <pc:sldMkLst>
          <pc:docMk/>
          <pc:sldMk cId="702850258" sldId="271"/>
        </pc:sldMkLst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530353685" sldId="272"/>
        </pc:sldMkLst>
        <pc:picChg chg="del">
          <ac:chgData name="Carlos Palomino" userId="1488fe2463749095" providerId="LiveId" clId="{439CCA07-EAD3-444C-AE2B-E11510C39833}" dt="2021-12-10T19:20:58.594" v="955" actId="478"/>
          <ac:picMkLst>
            <pc:docMk/>
            <pc:sldMk cId="3530353685" sldId="272"/>
            <ac:picMk id="3" creationId="{E48FF350-CB9C-294C-89D6-70DFA79411BD}"/>
          </ac:picMkLst>
        </pc:picChg>
        <pc:picChg chg="mod">
          <ac:chgData name="Carlos Palomino" userId="1488fe2463749095" providerId="LiveId" clId="{439CCA07-EAD3-444C-AE2B-E11510C39833}" dt="2021-12-10T19:20:38.764" v="951" actId="1076"/>
          <ac:picMkLst>
            <pc:docMk/>
            <pc:sldMk cId="3530353685" sldId="272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0:58.075" v="954" actId="478"/>
          <ac:picMkLst>
            <pc:docMk/>
            <pc:sldMk cId="3530353685" sldId="272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8.131" v="1027" actId="167"/>
          <ac:picMkLst>
            <pc:docMk/>
            <pc:sldMk cId="3530353685" sldId="272"/>
            <ac:picMk id="7" creationId="{CD8F4B03-D30D-B141-90DD-C010ED9911DF}"/>
          </ac:picMkLst>
        </pc:picChg>
        <pc:picChg chg="mod">
          <ac:chgData name="Carlos Palomino" userId="1488fe2463749095" providerId="LiveId" clId="{439CCA07-EAD3-444C-AE2B-E11510C39833}" dt="2021-12-10T19:24:45.010" v="1013" actId="1076"/>
          <ac:picMkLst>
            <pc:docMk/>
            <pc:sldMk cId="3530353685" sldId="272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33:34.705" v="1025" actId="478"/>
          <ac:picMkLst>
            <pc:docMk/>
            <pc:sldMk cId="3530353685" sldId="272"/>
            <ac:picMk id="1028" creationId="{66F90CDA-7C62-A24A-BE89-0F220377FFE5}"/>
          </ac:picMkLst>
        </pc:picChg>
      </pc:sldChg>
      <pc:sldChg chg="modSp add del">
        <pc:chgData name="Carlos Palomino" userId="1488fe2463749095" providerId="LiveId" clId="{439CCA07-EAD3-444C-AE2B-E11510C39833}" dt="2021-12-10T19:23:28.268" v="993" actId="2696"/>
        <pc:sldMkLst>
          <pc:docMk/>
          <pc:sldMk cId="319382038" sldId="273"/>
        </pc:sldMkLst>
        <pc:picChg chg="mod">
          <ac:chgData name="Carlos Palomino" userId="1488fe2463749095" providerId="LiveId" clId="{439CCA07-EAD3-444C-AE2B-E11510C39833}" dt="2021-12-10T19:21:23.477" v="965" actId="1076"/>
          <ac:picMkLst>
            <pc:docMk/>
            <pc:sldMk cId="319382038" sldId="273"/>
            <ac:picMk id="1026" creationId="{394C0425-C001-9746-AC82-1DF6F2F9E97A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958508516" sldId="274"/>
        </pc:sldMkLst>
        <pc:picChg chg="add mod">
          <ac:chgData name="Carlos Palomino" userId="1488fe2463749095" providerId="LiveId" clId="{439CCA07-EAD3-444C-AE2B-E11510C39833}" dt="2021-12-10T19:24:40.029" v="1010" actId="14100"/>
          <ac:picMkLst>
            <pc:docMk/>
            <pc:sldMk cId="3958508516" sldId="274"/>
            <ac:picMk id="5" creationId="{C702E348-CE66-4847-B58A-DF54A56630D9}"/>
          </ac:picMkLst>
        </pc:picChg>
        <pc:picChg chg="add del mod">
          <ac:chgData name="Carlos Palomino" userId="1488fe2463749095" providerId="LiveId" clId="{439CCA07-EAD3-444C-AE2B-E11510C39833}" dt="2021-12-10T19:24:04.421" v="999" actId="478"/>
          <ac:picMkLst>
            <pc:docMk/>
            <pc:sldMk cId="3958508516" sldId="274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33:43.565" v="1030" actId="167"/>
          <ac:picMkLst>
            <pc:docMk/>
            <pc:sldMk cId="3958508516" sldId="274"/>
            <ac:picMk id="7" creationId="{BCE784D4-FBB1-3344-A5D4-1A7CECEF454D}"/>
          </ac:picMkLst>
        </pc:picChg>
        <pc:picChg chg="del">
          <ac:chgData name="Carlos Palomino" userId="1488fe2463749095" providerId="LiveId" clId="{439CCA07-EAD3-444C-AE2B-E11510C39833}" dt="2021-12-10T19:33:40.242" v="1028" actId="478"/>
          <ac:picMkLst>
            <pc:docMk/>
            <pc:sldMk cId="3958508516" sldId="274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1848365232" sldId="275"/>
        </pc:sldMkLst>
        <pc:picChg chg="mod">
          <ac:chgData name="Carlos Palomino" userId="1488fe2463749095" providerId="LiveId" clId="{439CCA07-EAD3-444C-AE2B-E11510C39833}" dt="2021-12-10T19:22:01.010" v="978" actId="14100"/>
          <ac:picMkLst>
            <pc:docMk/>
            <pc:sldMk cId="1848365232" sldId="275"/>
            <ac:picMk id="5" creationId="{C702E348-CE66-4847-B58A-DF54A56630D9}"/>
          </ac:picMkLst>
        </pc:picChg>
        <pc:picChg chg="add mod">
          <ac:chgData name="Carlos Palomino" userId="1488fe2463749095" providerId="LiveId" clId="{439CCA07-EAD3-444C-AE2B-E11510C39833}" dt="2021-12-10T19:34:44.380" v="1049" actId="1076"/>
          <ac:picMkLst>
            <pc:docMk/>
            <pc:sldMk cId="1848365232" sldId="275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3.382" v="1036" actId="167"/>
          <ac:picMkLst>
            <pc:docMk/>
            <pc:sldMk cId="1848365232" sldId="275"/>
            <ac:picMk id="7" creationId="{25659C55-E27E-2940-82C6-B71BB4B84B56}"/>
          </ac:picMkLst>
        </pc:picChg>
        <pc:picChg chg="add mod">
          <ac:chgData name="Carlos Palomino" userId="1488fe2463749095" providerId="LiveId" clId="{439CCA07-EAD3-444C-AE2B-E11510C39833}" dt="2021-12-10T19:34:40.366" v="1046" actId="167"/>
          <ac:picMkLst>
            <pc:docMk/>
            <pc:sldMk cId="1848365232" sldId="275"/>
            <ac:picMk id="8" creationId="{CB998EF9-511F-634C-A8EC-63AE6405C0B6}"/>
          </ac:picMkLst>
        </pc:picChg>
        <pc:picChg chg="del">
          <ac:chgData name="Carlos Palomino" userId="1488fe2463749095" providerId="LiveId" clId="{439CCA07-EAD3-444C-AE2B-E11510C39833}" dt="2021-12-10T19:33:58.689" v="1034" actId="478"/>
          <ac:picMkLst>
            <pc:docMk/>
            <pc:sldMk cId="1848365232" sldId="275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20:58:23.917" v="1419" actId="1076"/>
        <pc:sldMkLst>
          <pc:docMk/>
          <pc:sldMk cId="3208510040" sldId="276"/>
        </pc:sldMkLst>
        <pc:picChg chg="mod">
          <ac:chgData name="Carlos Palomino" userId="1488fe2463749095" providerId="LiveId" clId="{439CCA07-EAD3-444C-AE2B-E11510C39833}" dt="2021-12-10T19:35:02.982" v="1057" actId="1076"/>
          <ac:picMkLst>
            <pc:docMk/>
            <pc:sldMk cId="3208510040" sldId="276"/>
            <ac:picMk id="4" creationId="{668D5364-1897-5941-85EF-32B75DA1F049}"/>
          </ac:picMkLst>
        </pc:picChg>
        <pc:picChg chg="mod">
          <ac:chgData name="Carlos Palomino" userId="1488fe2463749095" providerId="LiveId" clId="{439CCA07-EAD3-444C-AE2B-E11510C39833}" dt="2021-12-10T19:34:59.952" v="1056" actId="1076"/>
          <ac:picMkLst>
            <pc:docMk/>
            <pc:sldMk cId="3208510040" sldId="276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8.783" v="1038"/>
          <ac:picMkLst>
            <pc:docMk/>
            <pc:sldMk cId="3208510040" sldId="276"/>
            <ac:picMk id="7" creationId="{016CC008-A785-AC49-872C-9E2C7202E3FC}"/>
          </ac:picMkLst>
        </pc:picChg>
        <pc:picChg chg="add mod">
          <ac:chgData name="Carlos Palomino" userId="1488fe2463749095" providerId="LiveId" clId="{439CCA07-EAD3-444C-AE2B-E11510C39833}" dt="2021-12-10T19:34:54.237" v="1053" actId="14100"/>
          <ac:picMkLst>
            <pc:docMk/>
            <pc:sldMk cId="3208510040" sldId="276"/>
            <ac:picMk id="8" creationId="{A7A25AD8-6C94-3540-BA45-E42ACB96BFA9}"/>
          </ac:picMkLst>
        </pc:picChg>
        <pc:picChg chg="add del mod">
          <ac:chgData name="Carlos Palomino" userId="1488fe2463749095" providerId="LiveId" clId="{439CCA07-EAD3-444C-AE2B-E11510C39833}" dt="2021-12-10T20:58:19.081" v="1416" actId="478"/>
          <ac:picMkLst>
            <pc:docMk/>
            <pc:sldMk cId="3208510040" sldId="276"/>
            <ac:picMk id="9" creationId="{E4CAAE6A-5826-F943-927C-20F4A8C74EEE}"/>
          </ac:picMkLst>
        </pc:picChg>
        <pc:picChg chg="add mod">
          <ac:chgData name="Carlos Palomino" userId="1488fe2463749095" providerId="LiveId" clId="{439CCA07-EAD3-444C-AE2B-E11510C39833}" dt="2021-12-10T20:58:23.917" v="1419" actId="1076"/>
          <ac:picMkLst>
            <pc:docMk/>
            <pc:sldMk cId="3208510040" sldId="276"/>
            <ac:picMk id="10" creationId="{B5B9A00D-0EFA-E946-B26B-B8E49DE8BE96}"/>
          </ac:picMkLst>
        </pc:picChg>
        <pc:picChg chg="del">
          <ac:chgData name="Carlos Palomino" userId="1488fe2463749095" providerId="LiveId" clId="{439CCA07-EAD3-444C-AE2B-E11510C39833}" dt="2021-12-10T19:34:07.821" v="1037" actId="478"/>
          <ac:picMkLst>
            <pc:docMk/>
            <pc:sldMk cId="3208510040" sldId="276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723521105" sldId="277"/>
        </pc:sldMkLst>
        <pc:picChg chg="del mod">
          <ac:chgData name="Carlos Palomino" userId="1488fe2463749095" providerId="LiveId" clId="{439CCA07-EAD3-444C-AE2B-E11510C39833}" dt="2021-12-10T19:24:26.235" v="1004" actId="478"/>
          <ac:picMkLst>
            <pc:docMk/>
            <pc:sldMk cId="723521105" sldId="277"/>
            <ac:picMk id="5" creationId="{C702E348-CE66-4847-B58A-DF54A56630D9}"/>
          </ac:picMkLst>
        </pc:picChg>
        <pc:picChg chg="mod">
          <ac:chgData name="Carlos Palomino" userId="1488fe2463749095" providerId="LiveId" clId="{439CCA07-EAD3-444C-AE2B-E11510C39833}" dt="2021-12-10T19:34:24.733" v="1039" actId="1076"/>
          <ac:picMkLst>
            <pc:docMk/>
            <pc:sldMk cId="723521105" sldId="277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24:12.541" v="1000"/>
          <ac:picMkLst>
            <pc:docMk/>
            <pc:sldMk cId="723521105" sldId="277"/>
            <ac:picMk id="7" creationId="{134D3C7D-F321-C840-845B-EDCD4C1BFE57}"/>
          </ac:picMkLst>
        </pc:picChg>
        <pc:picChg chg="add mod">
          <ac:chgData name="Carlos Palomino" userId="1488fe2463749095" providerId="LiveId" clId="{439CCA07-EAD3-444C-AE2B-E11510C39833}" dt="2021-12-10T19:33:56.261" v="1033" actId="167"/>
          <ac:picMkLst>
            <pc:docMk/>
            <pc:sldMk cId="723521105" sldId="277"/>
            <ac:picMk id="8" creationId="{363BFBB4-53D1-8346-AC42-704D2491A7B9}"/>
          </ac:picMkLst>
        </pc:picChg>
        <pc:picChg chg="del">
          <ac:chgData name="Carlos Palomino" userId="1488fe2463749095" providerId="LiveId" clId="{439CCA07-EAD3-444C-AE2B-E11510C39833}" dt="2021-12-10T19:33:47.682" v="1031" actId="478"/>
          <ac:picMkLst>
            <pc:docMk/>
            <pc:sldMk cId="723521105" sldId="277"/>
            <ac:picMk id="1028" creationId="{66F90CDA-7C62-A24A-BE89-0F220377FFE5}"/>
          </ac:picMkLst>
        </pc:picChg>
      </pc:sldChg>
      <pc:sldChg chg="addSp delSp modSp new del mod setBg">
        <pc:chgData name="Carlos Palomino" userId="1488fe2463749095" providerId="LiveId" clId="{439CCA07-EAD3-444C-AE2B-E11510C39833}" dt="2021-12-10T19:58:59.229" v="1279" actId="2696"/>
        <pc:sldMkLst>
          <pc:docMk/>
          <pc:sldMk cId="2904153851" sldId="278"/>
        </pc:sldMkLst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2" creationId="{EBE72921-241F-E34C-83EC-64E8F0336A0D}"/>
          </ac:spMkLst>
        </pc:spChg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3" creationId="{6C6CE424-A0E7-5748-8C33-5AA010AEA354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6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8.476" v="1268" actId="26606"/>
          <ac:spMkLst>
            <pc:docMk/>
            <pc:sldMk cId="2904153851" sldId="278"/>
            <ac:spMk id="9" creationId="{B670DBD5-770C-4383-9F54-5B86E86BD5BB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11" creationId="{B87687D8-4EF1-4EF2-BF7E-74BB4A3D1806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4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6" creationId="{B87687D8-4EF1-4EF2-BF7E-74BB4A3D1806}"/>
          </ac:spMkLst>
        </pc:spChg>
        <pc:picChg chg="add mod">
          <ac:chgData name="Carlos Palomino" userId="1488fe2463749095" providerId="LiveId" clId="{439CCA07-EAD3-444C-AE2B-E11510C39833}" dt="2021-12-10T19:58:29.371" v="1276" actId="14100"/>
          <ac:picMkLst>
            <pc:docMk/>
            <pc:sldMk cId="2904153851" sldId="278"/>
            <ac:picMk id="4" creationId="{722BC2F4-773A-904C-B26F-3CBFDCF07C64}"/>
          </ac:picMkLst>
        </pc:picChg>
      </pc:sldChg>
      <pc:sldChg chg="add del">
        <pc:chgData name="Carlos Palomino" userId="1488fe2463749095" providerId="LiveId" clId="{439CCA07-EAD3-444C-AE2B-E11510C39833}" dt="2021-12-10T19:49:58.430" v="1108" actId="2696"/>
        <pc:sldMkLst>
          <pc:docMk/>
          <pc:sldMk cId="3942641588" sldId="279"/>
        </pc:sldMkLst>
      </pc:sldChg>
      <pc:sldChg chg="addSp delSp modSp add mod setBg delDesignElem">
        <pc:chgData name="Carlos Palomino" userId="1488fe2463749095" providerId="LiveId" clId="{439CCA07-EAD3-444C-AE2B-E11510C39833}" dt="2021-12-10T20:04:47.818" v="1311" actId="108"/>
        <pc:sldMkLst>
          <pc:docMk/>
          <pc:sldMk cId="2390987102" sldId="280"/>
        </pc:sldMkLst>
        <pc:spChg chg="add mod">
          <ac:chgData name="Carlos Palomino" userId="1488fe2463749095" providerId="LiveId" clId="{439CCA07-EAD3-444C-AE2B-E11510C39833}" dt="2021-12-10T20:04:47.818" v="1311" actId="108"/>
          <ac:spMkLst>
            <pc:docMk/>
            <pc:sldMk cId="2390987102" sldId="280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48:24.554" v="1090"/>
          <ac:spMkLst>
            <pc:docMk/>
            <pc:sldMk cId="2390987102" sldId="280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3:50.769" v="1300" actId="478"/>
          <ac:picMkLst>
            <pc:docMk/>
            <pc:sldMk cId="2390987102" sldId="280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52.778" v="1301"/>
          <ac:picMkLst>
            <pc:docMk/>
            <pc:sldMk cId="2390987102" sldId="280"/>
            <ac:picMk id="7" creationId="{34697A36-0B3D-D141-8309-A419180FB011}"/>
          </ac:picMkLst>
        </pc:picChg>
        <pc:picChg chg="del">
          <ac:chgData name="Carlos Palomino" userId="1488fe2463749095" providerId="LiveId" clId="{439CCA07-EAD3-444C-AE2B-E11510C39833}" dt="2021-12-10T19:48:27.007" v="1091" actId="478"/>
          <ac:picMkLst>
            <pc:docMk/>
            <pc:sldMk cId="2390987102" sldId="280"/>
            <ac:picMk id="2050" creationId="{D1CEFC75-1E75-6C4C-B332-93EBD099A882}"/>
          </ac:picMkLst>
        </pc:picChg>
      </pc:sldChg>
      <pc:sldChg chg="addSp delSp modSp add mod">
        <pc:chgData name="Carlos Palomino" userId="1488fe2463749095" providerId="LiveId" clId="{439CCA07-EAD3-444C-AE2B-E11510C39833}" dt="2021-12-10T20:04:40.057" v="1310" actId="207"/>
        <pc:sldMkLst>
          <pc:docMk/>
          <pc:sldMk cId="873946069" sldId="281"/>
        </pc:sldMkLst>
        <pc:spChg chg="mod">
          <ac:chgData name="Carlos Palomino" userId="1488fe2463749095" providerId="LiveId" clId="{439CCA07-EAD3-444C-AE2B-E11510C39833}" dt="2021-12-10T20:04:40.057" v="1310" actId="207"/>
          <ac:spMkLst>
            <pc:docMk/>
            <pc:sldMk cId="873946069" sldId="281"/>
            <ac:spMk id="5" creationId="{CBB7EAB5-9513-2249-AE25-0E2729D9B3B3}"/>
          </ac:spMkLst>
        </pc:spChg>
        <pc:picChg chg="add mod">
          <ac:chgData name="Carlos Palomino" userId="1488fe2463749095" providerId="LiveId" clId="{439CCA07-EAD3-444C-AE2B-E11510C39833}" dt="2021-12-10T19:49:24.988" v="1104" actId="1076"/>
          <ac:picMkLst>
            <pc:docMk/>
            <pc:sldMk cId="873946069" sldId="281"/>
            <ac:picMk id="4" creationId="{0803B13A-A98B-BB4C-8FF1-12304DE026D5}"/>
          </ac:picMkLst>
        </pc:picChg>
        <pc:picChg chg="del mod">
          <ac:chgData name="Carlos Palomino" userId="1488fe2463749095" providerId="LiveId" clId="{439CCA07-EAD3-444C-AE2B-E11510C39833}" dt="2021-12-10T20:03:57.486" v="1302" actId="478"/>
          <ac:picMkLst>
            <pc:docMk/>
            <pc:sldMk cId="873946069" sldId="281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4:07.275" v="1306" actId="1076"/>
          <ac:picMkLst>
            <pc:docMk/>
            <pc:sldMk cId="873946069" sldId="281"/>
            <ac:picMk id="7" creationId="{134C3F5E-36FC-1A43-A3F8-0BB9098018BC}"/>
          </ac:picMkLst>
        </pc:picChg>
      </pc:sldChg>
      <pc:sldChg chg="addSp delSp modSp add mod">
        <pc:chgData name="Carlos Palomino" userId="1488fe2463749095" providerId="LiveId" clId="{439CCA07-EAD3-444C-AE2B-E11510C39833}" dt="2021-12-10T20:05:09.570" v="1314"/>
        <pc:sldMkLst>
          <pc:docMk/>
          <pc:sldMk cId="3566271780" sldId="282"/>
        </pc:sldMkLst>
        <pc:spChg chg="add mod">
          <ac:chgData name="Carlos Palomino" userId="1488fe2463749095" providerId="LiveId" clId="{439CCA07-EAD3-444C-AE2B-E11510C39833}" dt="2021-12-10T19:50:36.637" v="1205" actId="207"/>
          <ac:spMkLst>
            <pc:docMk/>
            <pc:sldMk cId="3566271780" sldId="282"/>
            <ac:spMk id="2" creationId="{F531E4AD-86FF-DB4A-90BA-15CDD96BF45D}"/>
          </ac:spMkLst>
        </pc:spChg>
        <pc:spChg chg="del mod">
          <ac:chgData name="Carlos Palomino" userId="1488fe2463749095" providerId="LiveId" clId="{439CCA07-EAD3-444C-AE2B-E11510C39833}" dt="2021-12-10T20:05:08.784" v="1313" actId="478"/>
          <ac:spMkLst>
            <pc:docMk/>
            <pc:sldMk cId="3566271780" sldId="282"/>
            <ac:spMk id="5" creationId="{CBB7EAB5-9513-2249-AE25-0E2729D9B3B3}"/>
          </ac:spMkLst>
        </pc:spChg>
        <pc:spChg chg="add mod">
          <ac:chgData name="Carlos Palomino" userId="1488fe2463749095" providerId="LiveId" clId="{439CCA07-EAD3-444C-AE2B-E11510C39833}" dt="2021-12-10T19:50:48.187" v="1209" actId="14100"/>
          <ac:spMkLst>
            <pc:docMk/>
            <pc:sldMk cId="3566271780" sldId="282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20:05:09.570" v="1314"/>
          <ac:spMkLst>
            <pc:docMk/>
            <pc:sldMk cId="3566271780" sldId="282"/>
            <ac:spMk id="8" creationId="{5AB51928-6C7D-1845-84CF-0FCBBEB286D9}"/>
          </ac:spMkLst>
        </pc:spChg>
        <pc:picChg chg="del">
          <ac:chgData name="Carlos Palomino" userId="1488fe2463749095" providerId="LiveId" clId="{439CCA07-EAD3-444C-AE2B-E11510C39833}" dt="2021-12-10T20:05:08.784" v="1313" actId="478"/>
          <ac:picMkLst>
            <pc:docMk/>
            <pc:sldMk cId="3566271780" sldId="282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5:09.570" v="1314"/>
          <ac:picMkLst>
            <pc:docMk/>
            <pc:sldMk cId="3566271780" sldId="282"/>
            <ac:picMk id="9" creationId="{8072125A-C94D-DB40-8031-09A997D1AE46}"/>
          </ac:picMkLst>
        </pc:picChg>
      </pc:sldChg>
      <pc:sldChg chg="addSp delSp modSp add mod">
        <pc:chgData name="Carlos Palomino" userId="1488fe2463749095" providerId="LiveId" clId="{439CCA07-EAD3-444C-AE2B-E11510C39833}" dt="2021-12-10T20:05:13.943" v="1316"/>
        <pc:sldMkLst>
          <pc:docMk/>
          <pc:sldMk cId="3798091502" sldId="283"/>
        </pc:sldMkLst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2" creationId="{F531E4AD-86FF-DB4A-90BA-15CDD96BF45D}"/>
          </ac:spMkLst>
        </pc:spChg>
        <pc:spChg chg="del">
          <ac:chgData name="Carlos Palomino" userId="1488fe2463749095" providerId="LiveId" clId="{439CCA07-EAD3-444C-AE2B-E11510C39833}" dt="2021-12-10T20:05:13.203" v="1315" actId="478"/>
          <ac:spMkLst>
            <pc:docMk/>
            <pc:sldMk cId="3798091502" sldId="283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19:51:55.922" v="1213" actId="1076"/>
          <ac:spMkLst>
            <pc:docMk/>
            <pc:sldMk cId="3798091502" sldId="283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13.943" v="1316"/>
          <ac:spMkLst>
            <pc:docMk/>
            <pc:sldMk cId="3798091502" sldId="283"/>
            <ac:spMk id="10" creationId="{04E0E282-6E65-3B40-B648-C6130ECEE62A}"/>
          </ac:spMkLst>
        </pc:spChg>
        <pc:picChg chg="del">
          <ac:chgData name="Carlos Palomino" userId="1488fe2463749095" providerId="LiveId" clId="{439CCA07-EAD3-444C-AE2B-E11510C39833}" dt="2021-12-10T19:51:45.483" v="1211" actId="478"/>
          <ac:picMkLst>
            <pc:docMk/>
            <pc:sldMk cId="3798091502" sldId="283"/>
            <ac:picMk id="4" creationId="{0803B13A-A98B-BB4C-8FF1-12304DE026D5}"/>
          </ac:picMkLst>
        </pc:picChg>
        <pc:picChg chg="del">
          <ac:chgData name="Carlos Palomino" userId="1488fe2463749095" providerId="LiveId" clId="{439CCA07-EAD3-444C-AE2B-E11510C39833}" dt="2021-12-10T20:05:13.203" v="1315" actId="478"/>
          <ac:picMkLst>
            <pc:docMk/>
            <pc:sldMk cId="3798091502" sldId="283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1:55.922" v="1213" actId="1076"/>
          <ac:picMkLst>
            <pc:docMk/>
            <pc:sldMk cId="3798091502" sldId="283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20:05:13.943" v="1316"/>
          <ac:picMkLst>
            <pc:docMk/>
            <pc:sldMk cId="3798091502" sldId="283"/>
            <ac:picMk id="11" creationId="{E4B3A59F-FB56-CC4B-9CB9-32660037ACA5}"/>
          </ac:picMkLst>
        </pc:picChg>
      </pc:sldChg>
      <pc:sldChg chg="addSp delSp modSp add mod">
        <pc:chgData name="Carlos Palomino" userId="1488fe2463749095" providerId="LiveId" clId="{439CCA07-EAD3-444C-AE2B-E11510C39833}" dt="2021-12-10T20:05:42.896" v="1332" actId="1038"/>
        <pc:sldMkLst>
          <pc:docMk/>
          <pc:sldMk cId="4141647716" sldId="284"/>
        </pc:sldMkLst>
        <pc:spChg chg="del">
          <ac:chgData name="Carlos Palomino" userId="1488fe2463749095" providerId="LiveId" clId="{439CCA07-EAD3-444C-AE2B-E11510C39833}" dt="2021-12-10T20:05:20.243" v="1317" actId="478"/>
          <ac:spMkLst>
            <pc:docMk/>
            <pc:sldMk cId="4141647716" sldId="284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2:27.366" v="1216" actId="478"/>
          <ac:spMkLst>
            <pc:docMk/>
            <pc:sldMk cId="4141647716" sldId="284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21.292" v="1318"/>
          <ac:spMkLst>
            <pc:docMk/>
            <pc:sldMk cId="4141647716" sldId="284"/>
            <ac:spMk id="12" creationId="{7C75D3FD-BFF3-2F46-8B21-A772977BDB14}"/>
          </ac:spMkLst>
        </pc:spChg>
        <pc:picChg chg="del mod">
          <ac:chgData name="Carlos Palomino" userId="1488fe2463749095" providerId="LiveId" clId="{439CCA07-EAD3-444C-AE2B-E11510C39833}" dt="2021-12-10T20:05:23.293" v="1319" actId="478"/>
          <ac:picMkLst>
            <pc:docMk/>
            <pc:sldMk cId="4141647716" sldId="284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3:01.964" v="1221" actId="167"/>
          <ac:picMkLst>
            <pc:docMk/>
            <pc:sldMk cId="4141647716" sldId="284"/>
            <ac:picMk id="7" creationId="{B10A398B-7F67-7141-8169-ED3D1499D529}"/>
          </ac:picMkLst>
        </pc:picChg>
        <pc:picChg chg="del">
          <ac:chgData name="Carlos Palomino" userId="1488fe2463749095" providerId="LiveId" clId="{439CCA07-EAD3-444C-AE2B-E11510C39833}" dt="2021-12-10T19:52:27.366" v="1216" actId="478"/>
          <ac:picMkLst>
            <pc:docMk/>
            <pc:sldMk cId="4141647716" sldId="284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0" creationId="{D21C2606-C78C-1C40-B5C2-AF0989D947BA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1" creationId="{81E483BB-4326-F343-BD83-D718AA207149}"/>
          </ac:picMkLst>
        </pc:picChg>
        <pc:picChg chg="add mod">
          <ac:chgData name="Carlos Palomino" userId="1488fe2463749095" providerId="LiveId" clId="{439CCA07-EAD3-444C-AE2B-E11510C39833}" dt="2021-12-10T20:05:42.896" v="1332" actId="1038"/>
          <ac:picMkLst>
            <pc:docMk/>
            <pc:sldMk cId="4141647716" sldId="284"/>
            <ac:picMk id="13" creationId="{A96A8F18-298D-5846-826F-62F266934F45}"/>
          </ac:picMkLst>
        </pc:picChg>
      </pc:sldChg>
      <pc:sldChg chg="addSp delSp modSp add mod ord">
        <pc:chgData name="Carlos Palomino" userId="1488fe2463749095" providerId="LiveId" clId="{439CCA07-EAD3-444C-AE2B-E11510C39833}" dt="2021-12-10T20:06:14.070" v="1339" actId="478"/>
        <pc:sldMkLst>
          <pc:docMk/>
          <pc:sldMk cId="625227556" sldId="285"/>
        </pc:sldMkLst>
        <pc:spChg chg="add del mod">
          <ac:chgData name="Carlos Palomino" userId="1488fe2463749095" providerId="LiveId" clId="{439CCA07-EAD3-444C-AE2B-E11510C39833}" dt="2021-12-10T20:06:12.278" v="1338" actId="108"/>
          <ac:spMkLst>
            <pc:docMk/>
            <pc:sldMk cId="625227556" sldId="285"/>
            <ac:spMk id="5" creationId="{CBB7EAB5-9513-2249-AE25-0E2729D9B3B3}"/>
          </ac:spMkLst>
        </pc:spChg>
        <pc:spChg chg="add del mod">
          <ac:chgData name="Carlos Palomino" userId="1488fe2463749095" providerId="LiveId" clId="{439CCA07-EAD3-444C-AE2B-E11510C39833}" dt="2021-12-10T20:06:14.070" v="1339" actId="478"/>
          <ac:spMkLst>
            <pc:docMk/>
            <pc:sldMk cId="625227556" sldId="285"/>
            <ac:spMk id="8" creationId="{B6A08827-F361-9C4A-BD43-9A00D7CF6831}"/>
          </ac:spMkLst>
        </pc:spChg>
        <pc:picChg chg="del mod">
          <ac:chgData name="Carlos Palomino" userId="1488fe2463749095" providerId="LiveId" clId="{439CCA07-EAD3-444C-AE2B-E11510C39833}" dt="2021-12-10T20:05:59.194" v="1333" actId="478"/>
          <ac:picMkLst>
            <pc:docMk/>
            <pc:sldMk cId="625227556" sldId="285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4:54.520" v="1235" actId="478"/>
          <ac:picMkLst>
            <pc:docMk/>
            <pc:sldMk cId="625227556" sldId="285"/>
            <ac:picMk id="7" creationId="{B10A398B-7F67-7141-8169-ED3D1499D529}"/>
          </ac:picMkLst>
        </pc:picChg>
        <pc:picChg chg="add mod">
          <ac:chgData name="Carlos Palomino" userId="1488fe2463749095" providerId="LiveId" clId="{439CCA07-EAD3-444C-AE2B-E11510C39833}" dt="2021-12-10T20:06:04.047" v="1335" actId="1076"/>
          <ac:picMkLst>
            <pc:docMk/>
            <pc:sldMk cId="625227556" sldId="285"/>
            <ac:picMk id="9" creationId="{0F87E151-43D2-9346-95E1-E2AC51A87015}"/>
          </ac:picMkLst>
        </pc:picChg>
        <pc:picChg chg="del">
          <ac:chgData name="Carlos Palomino" userId="1488fe2463749095" providerId="LiveId" clId="{439CCA07-EAD3-444C-AE2B-E11510C39833}" dt="2021-12-10T19:54:55.342" v="1236" actId="478"/>
          <ac:picMkLst>
            <pc:docMk/>
            <pc:sldMk cId="625227556" sldId="285"/>
            <ac:picMk id="10" creationId="{D21C2606-C78C-1C40-B5C2-AF0989D947BA}"/>
          </ac:picMkLst>
        </pc:picChg>
        <pc:picChg chg="del">
          <ac:chgData name="Carlos Palomino" userId="1488fe2463749095" providerId="LiveId" clId="{439CCA07-EAD3-444C-AE2B-E11510C39833}" dt="2021-12-10T19:54:56.053" v="1237" actId="478"/>
          <ac:picMkLst>
            <pc:docMk/>
            <pc:sldMk cId="625227556" sldId="285"/>
            <ac:picMk id="11" creationId="{81E483BB-4326-F343-BD83-D718AA207149}"/>
          </ac:picMkLst>
        </pc:picChg>
      </pc:sldChg>
      <pc:sldChg chg="addSp delSp modSp new del mod">
        <pc:chgData name="Carlos Palomino" userId="1488fe2463749095" providerId="LiveId" clId="{439CCA07-EAD3-444C-AE2B-E11510C39833}" dt="2021-12-10T19:54:47.076" v="1231" actId="2696"/>
        <pc:sldMkLst>
          <pc:docMk/>
          <pc:sldMk cId="769191645" sldId="285"/>
        </pc:sldMkLst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2" creationId="{BA369E0A-BDF0-0F4F-ABA8-9D0BAC1DD156}"/>
          </ac:spMkLst>
        </pc:spChg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3" creationId="{A5F6FA94-BA63-4043-BF4B-010CB847C888}"/>
          </ac:spMkLst>
        </pc:spChg>
        <pc:spChg chg="add del mod">
          <ac:chgData name="Carlos Palomino" userId="1488fe2463749095" providerId="LiveId" clId="{439CCA07-EAD3-444C-AE2B-E11510C39833}" dt="2021-12-10T19:54:41.969" v="1230" actId="478"/>
          <ac:spMkLst>
            <pc:docMk/>
            <pc:sldMk cId="769191645" sldId="285"/>
            <ac:spMk id="4" creationId="{BB4F63BA-E73E-E940-8A27-19A0809ABB06}"/>
          </ac:spMkLst>
        </pc:spChg>
      </pc:sldChg>
      <pc:sldChg chg="new del">
        <pc:chgData name="Carlos Palomino" userId="1488fe2463749095" providerId="LiveId" clId="{439CCA07-EAD3-444C-AE2B-E11510C39833}" dt="2021-12-10T19:57:13.812" v="1258" actId="2696"/>
        <pc:sldMkLst>
          <pc:docMk/>
          <pc:sldMk cId="2495435682" sldId="286"/>
        </pc:sldMkLst>
      </pc:sldChg>
      <pc:sldChg chg="addSp delSp modSp add mod ord setBg delDesignElem">
        <pc:chgData name="Carlos Palomino" userId="1488fe2463749095" providerId="LiveId" clId="{439CCA07-EAD3-444C-AE2B-E11510C39833}" dt="2021-12-10T20:07:07.369" v="1344" actId="20578"/>
        <pc:sldMkLst>
          <pc:docMk/>
          <pc:sldMk cId="3294024484" sldId="286"/>
        </pc:sldMkLst>
        <pc:spChg chg="del">
          <ac:chgData name="Carlos Palomino" userId="1488fe2463749095" providerId="LiveId" clId="{439CCA07-EAD3-444C-AE2B-E11510C39833}" dt="2021-12-10T19:58:56.712" v="1278"/>
          <ac:spMkLst>
            <pc:docMk/>
            <pc:sldMk cId="3294024484" sldId="286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1:16.027" v="1290" actId="478"/>
          <ac:picMkLst>
            <pc:docMk/>
            <pc:sldMk cId="3294024484" sldId="286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9:00.111" v="1280" actId="478"/>
          <ac:picMkLst>
            <pc:docMk/>
            <pc:sldMk cId="3294024484" sldId="286"/>
            <ac:picMk id="2050" creationId="{D1CEFC75-1E75-6C4C-B332-93EBD099A882}"/>
          </ac:picMkLst>
        </pc:picChg>
        <pc:picChg chg="add mod">
          <ac:chgData name="Carlos Palomino" userId="1488fe2463749095" providerId="LiveId" clId="{439CCA07-EAD3-444C-AE2B-E11510C39833}" dt="2021-12-10T20:01:17.690" v="1291" actId="1076"/>
          <ac:picMkLst>
            <pc:docMk/>
            <pc:sldMk cId="3294024484" sldId="286"/>
            <ac:picMk id="18434" creationId="{BE95CD84-833B-6948-9573-9DB2D6806839}"/>
          </ac:picMkLst>
        </pc:picChg>
      </pc:sldChg>
      <pc:sldChg chg="new ord">
        <pc:chgData name="Carlos Palomino" userId="1488fe2463749095" providerId="LiveId" clId="{439CCA07-EAD3-444C-AE2B-E11510C39833}" dt="2021-12-10T20:43:53.941" v="1415" actId="20578"/>
        <pc:sldMkLst>
          <pc:docMk/>
          <pc:sldMk cId="1041473550" sldId="287"/>
        </pc:sldMkLst>
      </pc:sldChg>
      <pc:sldChg chg="new del">
        <pc:chgData name="Carlos Palomino" userId="1488fe2463749095" providerId="LiveId" clId="{439CCA07-EAD3-444C-AE2B-E11510C39833}" dt="2021-12-10T20:43:46.515" v="1413" actId="2696"/>
        <pc:sldMkLst>
          <pc:docMk/>
          <pc:sldMk cId="1734832279" sldId="287"/>
        </pc:sldMkLst>
      </pc:sldChg>
      <pc:sldChg chg="addSp delSp modSp new del mod setBg">
        <pc:chgData name="Carlos Palomino" userId="1488fe2463749095" providerId="LiveId" clId="{439CCA07-EAD3-444C-AE2B-E11510C39833}" dt="2021-12-10T20:07:46.763" v="1350" actId="2696"/>
        <pc:sldMkLst>
          <pc:docMk/>
          <pc:sldMk cId="1811915037" sldId="287"/>
        </pc:sldMkLst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2" creationId="{3D08C9D5-A73E-214E-84ED-941EAE99EB9B}"/>
          </ac:spMkLst>
        </pc:spChg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3" creationId="{47120C16-8E35-374C-BBB2-DC0D266B88E4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9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1" creationId="{B87687D8-4EF1-4EF2-BF7E-74BB4A3D1806}"/>
          </ac:spMkLst>
        </pc:spChg>
        <pc:spChg chg="add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6" creationId="{38CB19FB-7C96-4FEC-9331-E826E4E36CE4}"/>
          </ac:spMkLst>
        </pc:spChg>
        <pc:grpChg chg="add">
          <ac:chgData name="Carlos Palomino" userId="1488fe2463749095" providerId="LiveId" clId="{439CCA07-EAD3-444C-AE2B-E11510C39833}" dt="2021-12-10T20:07:27.251" v="1345" actId="26606"/>
          <ac:grpSpMkLst>
            <pc:docMk/>
            <pc:sldMk cId="1811915037" sldId="287"/>
            <ac:grpSpMk id="18" creationId="{DF071BB7-867E-46A9-A7C2-3FCB28CB8FBD}"/>
          </ac:grpSpMkLst>
        </pc:grpChg>
        <pc:picChg chg="add mod">
          <ac:chgData name="Carlos Palomino" userId="1488fe2463749095" providerId="LiveId" clId="{439CCA07-EAD3-444C-AE2B-E11510C39833}" dt="2021-12-10T20:07:44.161" v="1349" actId="1076"/>
          <ac:picMkLst>
            <pc:docMk/>
            <pc:sldMk cId="1811915037" sldId="287"/>
            <ac:picMk id="4" creationId="{6024692C-316E-E149-ACE4-03E23BE4BD00}"/>
          </ac:picMkLst>
        </pc:picChg>
      </pc:sldChg>
      <pc:sldChg chg="del">
        <pc:chgData name="Carlos Palomino" userId="1488fe2463749095" providerId="LiveId" clId="{439CCA07-EAD3-444C-AE2B-E11510C39833}" dt="2021-12-10T20:43:44.847" v="1412" actId="2696"/>
        <pc:sldMkLst>
          <pc:docMk/>
          <pc:sldMk cId="401830407" sldId="288"/>
        </pc:sldMkLst>
      </pc:sldChg>
      <pc:sldChg chg="modSp mod">
        <pc:chgData name="Carlos Palomino" userId="1488fe2463749095" providerId="LiveId" clId="{439CCA07-EAD3-444C-AE2B-E11510C39833}" dt="2021-12-29T03:41:39.883" v="6951" actId="20577"/>
        <pc:sldMkLst>
          <pc:docMk/>
          <pc:sldMk cId="1010528249" sldId="288"/>
        </pc:sldMkLst>
        <pc:spChg chg="mod">
          <ac:chgData name="Carlos Palomino" userId="1488fe2463749095" providerId="LiveId" clId="{439CCA07-EAD3-444C-AE2B-E11510C39833}" dt="2021-12-29T03:41:39.883" v="6951" actId="20577"/>
          <ac:spMkLst>
            <pc:docMk/>
            <pc:sldMk cId="1010528249" sldId="288"/>
            <ac:spMk id="5" creationId="{204520A0-48F5-AA4C-9FAB-49F227EA71A8}"/>
          </ac:spMkLst>
        </pc:spChg>
      </pc:sldChg>
      <pc:sldChg chg="modSp mod">
        <pc:chgData name="Carlos Palomino" userId="1488fe2463749095" providerId="LiveId" clId="{439CCA07-EAD3-444C-AE2B-E11510C39833}" dt="2021-12-28T16:59:46.005" v="6360" actId="20577"/>
        <pc:sldMkLst>
          <pc:docMk/>
          <pc:sldMk cId="1123237686" sldId="289"/>
        </pc:sldMkLst>
        <pc:spChg chg="mod">
          <ac:chgData name="Carlos Palomino" userId="1488fe2463749095" providerId="LiveId" clId="{439CCA07-EAD3-444C-AE2B-E11510C39833}" dt="2021-12-28T16:59:46.005" v="6360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addSp delSp modSp new del mod">
        <pc:chgData name="Carlos Palomino" userId="1488fe2463749095" providerId="LiveId" clId="{439CCA07-EAD3-444C-AE2B-E11510C39833}" dt="2021-12-29T17:42:54.328" v="6952" actId="2696"/>
        <pc:sldMkLst>
          <pc:docMk/>
          <pc:sldMk cId="1839863725" sldId="290"/>
        </pc:sldMkLst>
        <pc:spChg chg="del">
          <ac:chgData name="Carlos Palomino" userId="1488fe2463749095" providerId="LiveId" clId="{439CCA07-EAD3-444C-AE2B-E11510C39833}" dt="2021-12-22T02:15:33.470" v="2216" actId="478"/>
          <ac:spMkLst>
            <pc:docMk/>
            <pc:sldMk cId="1839863725" sldId="290"/>
            <ac:spMk id="2" creationId="{2667371B-C942-714D-A3E3-08D931EB93EB}"/>
          </ac:spMkLst>
        </pc:spChg>
        <pc:spChg chg="del">
          <ac:chgData name="Carlos Palomino" userId="1488fe2463749095" providerId="LiveId" clId="{439CCA07-EAD3-444C-AE2B-E11510C39833}" dt="2021-12-22T02:12:48.685" v="2213" actId="931"/>
          <ac:spMkLst>
            <pc:docMk/>
            <pc:sldMk cId="1839863725" sldId="290"/>
            <ac:spMk id="3" creationId="{86B0DA11-3DC1-2C45-A9BC-B181FD4A244F}"/>
          </ac:spMkLst>
        </pc:spChg>
        <pc:spChg chg="add del mod">
          <ac:chgData name="Carlos Palomino" userId="1488fe2463749095" providerId="LiveId" clId="{439CCA07-EAD3-444C-AE2B-E11510C39833}" dt="2021-12-22T02:15:27.784" v="2215" actId="1032"/>
          <ac:spMkLst>
            <pc:docMk/>
            <pc:sldMk cId="1839863725" sldId="290"/>
            <ac:spMk id="7" creationId="{746DA198-8E3A-174C-A8F6-D70959B1B13F}"/>
          </ac:spMkLst>
        </pc:spChg>
        <pc:spChg chg="add del mod">
          <ac:chgData name="Carlos Palomino" userId="1488fe2463749095" providerId="LiveId" clId="{439CCA07-EAD3-444C-AE2B-E11510C39833}" dt="2021-12-22T02:15:35.561" v="2217" actId="478"/>
          <ac:spMkLst>
            <pc:docMk/>
            <pc:sldMk cId="1839863725" sldId="290"/>
            <ac:spMk id="10" creationId="{8DB8E445-3D4B-474A-8B28-939EF370578D}"/>
          </ac:spMkLst>
        </pc:spChg>
        <pc:graphicFrameChg chg="add del modGraphic">
          <ac:chgData name="Carlos Palomino" userId="1488fe2463749095" providerId="LiveId" clId="{439CCA07-EAD3-444C-AE2B-E11510C39833}" dt="2021-12-22T02:15:33.470" v="2216" actId="478"/>
          <ac:graphicFrameMkLst>
            <pc:docMk/>
            <pc:sldMk cId="1839863725" sldId="290"/>
            <ac:graphicFrameMk id="8" creationId="{AFDDA403-CD04-1B4F-BE5A-BD2D40C8AB38}"/>
          </ac:graphicFrameMkLst>
        </pc:graphicFrameChg>
        <pc:graphicFrameChg chg="add mod modGraphic">
          <ac:chgData name="Carlos Palomino" userId="1488fe2463749095" providerId="LiveId" clId="{439CCA07-EAD3-444C-AE2B-E11510C39833}" dt="2021-12-22T02:16:33.513" v="2256" actId="313"/>
          <ac:graphicFrameMkLst>
            <pc:docMk/>
            <pc:sldMk cId="1839863725" sldId="290"/>
            <ac:graphicFrameMk id="11" creationId="{39364EAE-84D0-354F-B980-63FA2ACD9D39}"/>
          </ac:graphicFrameMkLst>
        </pc:graphicFrameChg>
        <pc:picChg chg="add del mod">
          <ac:chgData name="Carlos Palomino" userId="1488fe2463749095" providerId="LiveId" clId="{439CCA07-EAD3-444C-AE2B-E11510C39833}" dt="2021-12-22T02:13:42.104" v="2214" actId="478"/>
          <ac:picMkLst>
            <pc:docMk/>
            <pc:sldMk cId="1839863725" sldId="290"/>
            <ac:picMk id="5" creationId="{D03168F1-0A0F-7C47-BE37-BE578956F508}"/>
          </ac:picMkLst>
        </pc:picChg>
      </pc:sldChg>
      <pc:sldChg chg="delSp modSp new mod">
        <pc:chgData name="Carlos Palomino" userId="1488fe2463749095" providerId="LiveId" clId="{439CCA07-EAD3-444C-AE2B-E11510C39833}" dt="2021-12-28T18:22:28.747" v="6932" actId="20577"/>
        <pc:sldMkLst>
          <pc:docMk/>
          <pc:sldMk cId="2567491194" sldId="291"/>
        </pc:sldMkLst>
        <pc:spChg chg="del">
          <ac:chgData name="Carlos Palomino" userId="1488fe2463749095" providerId="LiveId" clId="{439CCA07-EAD3-444C-AE2B-E11510C39833}" dt="2021-12-28T18:15:16.697" v="6362" actId="478"/>
          <ac:spMkLst>
            <pc:docMk/>
            <pc:sldMk cId="2567491194" sldId="291"/>
            <ac:spMk id="2" creationId="{5DD3D778-C5DB-5346-8C37-18D69807098C}"/>
          </ac:spMkLst>
        </pc:spChg>
        <pc:spChg chg="mod">
          <ac:chgData name="Carlos Palomino" userId="1488fe2463749095" providerId="LiveId" clId="{439CCA07-EAD3-444C-AE2B-E11510C39833}" dt="2021-12-28T18:22:28.747" v="6932" actId="20577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710BB695-D690-F24C-997C-40F4D2E65280}"/>
    <pc:docChg chg="modSld">
      <pc:chgData name="Carlos Palomino" userId="1488fe2463749095" providerId="LiveId" clId="{710BB695-D690-F24C-997C-40F4D2E65280}" dt="2022-02-25T03:09:27.008" v="5" actId="571"/>
      <pc:docMkLst>
        <pc:docMk/>
      </pc:docMkLst>
      <pc:sldChg chg="modSp mod">
        <pc:chgData name="Carlos Palomino" userId="1488fe2463749095" providerId="LiveId" clId="{710BB695-D690-F24C-997C-40F4D2E65280}" dt="2022-02-13T20:22:38.045" v="0" actId="12"/>
        <pc:sldMkLst>
          <pc:docMk/>
          <pc:sldMk cId="1149113252" sldId="260"/>
        </pc:sldMkLst>
        <pc:spChg chg="mod">
          <ac:chgData name="Carlos Palomino" userId="1488fe2463749095" providerId="LiveId" clId="{710BB695-D690-F24C-997C-40F4D2E65280}" dt="2022-02-13T20:22:38.045" v="0" actId="12"/>
          <ac:spMkLst>
            <pc:docMk/>
            <pc:sldMk cId="1149113252" sldId="260"/>
            <ac:spMk id="3" creationId="{373DB21C-9151-124A-A5A8-EE222DF5E009}"/>
          </ac:spMkLst>
        </pc:spChg>
      </pc:sldChg>
      <pc:sldChg chg="addSp modSp">
        <pc:chgData name="Carlos Palomino" userId="1488fe2463749095" providerId="LiveId" clId="{710BB695-D690-F24C-997C-40F4D2E65280}" dt="2022-02-25T03:09:27.008" v="5" actId="571"/>
        <pc:sldMkLst>
          <pc:docMk/>
          <pc:sldMk cId="3903709322" sldId="266"/>
        </pc:sldMkLst>
        <pc:picChg chg="add mod">
          <ac:chgData name="Carlos Palomino" userId="1488fe2463749095" providerId="LiveId" clId="{710BB695-D690-F24C-997C-40F4D2E65280}" dt="2022-02-25T03:09:27.008" v="5" actId="571"/>
          <ac:picMkLst>
            <pc:docMk/>
            <pc:sldMk cId="3903709322" sldId="266"/>
            <ac:picMk id="5" creationId="{4E1F43A7-75AA-DA4D-9F49-13FCC6B396C3}"/>
          </ac:picMkLst>
        </pc:picChg>
      </pc:sldChg>
      <pc:sldChg chg="modSp mod">
        <pc:chgData name="Carlos Palomino" userId="1488fe2463749095" providerId="LiveId" clId="{710BB695-D690-F24C-997C-40F4D2E65280}" dt="2022-02-13T20:23:17.967" v="1" actId="12"/>
        <pc:sldMkLst>
          <pc:docMk/>
          <pc:sldMk cId="2567491194" sldId="291"/>
        </pc:sldMkLst>
        <pc:spChg chg="mod">
          <ac:chgData name="Carlos Palomino" userId="1488fe2463749095" providerId="LiveId" clId="{710BB695-D690-F24C-997C-40F4D2E65280}" dt="2022-02-13T20:23:17.967" v="1" actId="12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29DF86A4-9DEF-9C42-A69D-D81C4F5DC02E}"/>
    <pc:docChg chg="custSel addSld modSld sldOrd">
      <pc:chgData name="Carlos Palomino" userId="1488fe2463749095" providerId="LiveId" clId="{29DF86A4-9DEF-9C42-A69D-D81C4F5DC02E}" dt="2022-01-17T19:02:13.933" v="356" actId="20577"/>
      <pc:docMkLst>
        <pc:docMk/>
      </pc:docMkLst>
      <pc:sldChg chg="addSp delSp modSp mod">
        <pc:chgData name="Carlos Palomino" userId="1488fe2463749095" providerId="LiveId" clId="{29DF86A4-9DEF-9C42-A69D-D81C4F5DC02E}" dt="2022-01-15T02:35:27.054" v="303" actId="1076"/>
        <pc:sldMkLst>
          <pc:docMk/>
          <pc:sldMk cId="3086528802" sldId="257"/>
        </pc:sldMkLst>
        <pc:spChg chg="del">
          <ac:chgData name="Carlos Palomino" userId="1488fe2463749095" providerId="LiveId" clId="{29DF86A4-9DEF-9C42-A69D-D81C4F5DC02E}" dt="2022-01-15T02:15:56.337" v="29" actId="478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9DF86A4-9DEF-9C42-A69D-D81C4F5DC02E}" dt="2022-01-15T02:15:57.621" v="30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9DF86A4-9DEF-9C42-A69D-D81C4F5DC02E}" dt="2022-01-15T02:15:59.586" v="31" actId="1076"/>
          <ac:picMkLst>
            <pc:docMk/>
            <pc:sldMk cId="3086528802" sldId="257"/>
            <ac:picMk id="6" creationId="{5B83F2E0-70DE-554C-BF2E-4AB77426DE6E}"/>
          </ac:picMkLst>
        </pc:picChg>
        <pc:picChg chg="add mod">
          <ac:chgData name="Carlos Palomino" userId="1488fe2463749095" providerId="LiveId" clId="{29DF86A4-9DEF-9C42-A69D-D81C4F5DC02E}" dt="2022-01-15T02:35:27.054" v="303" actId="1076"/>
          <ac:picMkLst>
            <pc:docMk/>
            <pc:sldMk cId="3086528802" sldId="257"/>
            <ac:picMk id="7" creationId="{A307DE28-7D78-AF46-92E4-186956E9AD6B}"/>
          </ac:picMkLst>
        </pc:picChg>
      </pc:sldChg>
      <pc:sldChg chg="delSp modSp mod">
        <pc:chgData name="Carlos Palomino" userId="1488fe2463749095" providerId="LiveId" clId="{29DF86A4-9DEF-9C42-A69D-D81C4F5DC02E}" dt="2022-01-15T02:38:05.218" v="333" actId="20577"/>
        <pc:sldMkLst>
          <pc:docMk/>
          <pc:sldMk cId="986046062" sldId="258"/>
        </pc:sldMkLst>
        <pc:spChg chg="mod">
          <ac:chgData name="Carlos Palomino" userId="1488fe2463749095" providerId="LiveId" clId="{29DF86A4-9DEF-9C42-A69D-D81C4F5DC02E}" dt="2022-01-15T02:38:05.218" v="333" actId="20577"/>
          <ac:spMkLst>
            <pc:docMk/>
            <pc:sldMk cId="986046062" sldId="258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6:20.633" v="315" actId="478"/>
          <ac:picMkLst>
            <pc:docMk/>
            <pc:sldMk cId="986046062" sldId="258"/>
            <ac:picMk id="3" creationId="{F8CA5C2B-9357-4C48-B608-3EA05D5C0102}"/>
          </ac:picMkLst>
        </pc:picChg>
      </pc:sldChg>
      <pc:sldChg chg="modSp mod">
        <pc:chgData name="Carlos Palomino" userId="1488fe2463749095" providerId="LiveId" clId="{29DF86A4-9DEF-9C42-A69D-D81C4F5DC02E}" dt="2022-01-15T02:10:51.830" v="7" actId="20577"/>
        <pc:sldMkLst>
          <pc:docMk/>
          <pc:sldMk cId="1149113252" sldId="260"/>
        </pc:sldMkLst>
        <pc:spChg chg="mod">
          <ac:chgData name="Carlos Palomino" userId="1488fe2463749095" providerId="LiveId" clId="{29DF86A4-9DEF-9C42-A69D-D81C4F5DC02E}" dt="2022-01-15T02:10:51.830" v="7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29DF86A4-9DEF-9C42-A69D-D81C4F5DC02E}" dt="2022-01-15T02:14:11.056" v="22" actId="313"/>
        <pc:sldMkLst>
          <pc:docMk/>
          <pc:sldMk cId="2587222469" sldId="261"/>
        </pc:sldMkLst>
        <pc:spChg chg="mod">
          <ac:chgData name="Carlos Palomino" userId="1488fe2463749095" providerId="LiveId" clId="{29DF86A4-9DEF-9C42-A69D-D81C4F5DC02E}" dt="2022-01-15T02:14:11.056" v="22" actId="313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29DF86A4-9DEF-9C42-A69D-D81C4F5DC02E}" dt="2022-01-15T02:13:46.510" v="16" actId="14100"/>
          <ac:picMkLst>
            <pc:docMk/>
            <pc:sldMk cId="2587222469" sldId="261"/>
            <ac:picMk id="7" creationId="{043D33F4-F762-A14E-AF16-D62697A5B8D8}"/>
          </ac:picMkLst>
        </pc:picChg>
      </pc:sldChg>
      <pc:sldChg chg="modSp mod">
        <pc:chgData name="Carlos Palomino" userId="1488fe2463749095" providerId="LiveId" clId="{29DF86A4-9DEF-9C42-A69D-D81C4F5DC02E}" dt="2022-01-15T02:14:42.452" v="27" actId="20577"/>
        <pc:sldMkLst>
          <pc:docMk/>
          <pc:sldMk cId="1441986403" sldId="268"/>
        </pc:sldMkLst>
        <pc:spChg chg="mod">
          <ac:chgData name="Carlos Palomino" userId="1488fe2463749095" providerId="LiveId" clId="{29DF86A4-9DEF-9C42-A69D-D81C4F5DC02E}" dt="2022-01-15T02:14:42.452" v="27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mod">
        <pc:chgData name="Carlos Palomino" userId="1488fe2463749095" providerId="LiveId" clId="{29DF86A4-9DEF-9C42-A69D-D81C4F5DC02E}" dt="2022-01-17T19:02:13.933" v="356" actId="20577"/>
        <pc:sldMkLst>
          <pc:docMk/>
          <pc:sldMk cId="2567491194" sldId="291"/>
        </pc:sldMkLst>
        <pc:spChg chg="del">
          <ac:chgData name="Carlos Palomino" userId="1488fe2463749095" providerId="LiveId" clId="{29DF86A4-9DEF-9C42-A69D-D81C4F5DC02E}" dt="2022-01-17T19:02:02.431" v="334" actId="478"/>
          <ac:spMkLst>
            <pc:docMk/>
            <pc:sldMk cId="2567491194" sldId="291"/>
            <ac:spMk id="3" creationId="{D47E504D-9B2D-424E-90FF-72433FA73EC0}"/>
          </ac:spMkLst>
        </pc:spChg>
        <pc:spChg chg="add del mod">
          <ac:chgData name="Carlos Palomino" userId="1488fe2463749095" providerId="LiveId" clId="{29DF86A4-9DEF-9C42-A69D-D81C4F5DC02E}" dt="2022-01-17T19:02:04.279" v="335" actId="478"/>
          <ac:spMkLst>
            <pc:docMk/>
            <pc:sldMk cId="2567491194" sldId="291"/>
            <ac:spMk id="4" creationId="{878FCE27-7AA7-3945-AD3C-DCF3538240E3}"/>
          </ac:spMkLst>
        </pc:spChg>
        <pc:spChg chg="add mod">
          <ac:chgData name="Carlos Palomino" userId="1488fe2463749095" providerId="LiveId" clId="{29DF86A4-9DEF-9C42-A69D-D81C4F5DC02E}" dt="2022-01-17T19:02:13.933" v="356" actId="20577"/>
          <ac:spMkLst>
            <pc:docMk/>
            <pc:sldMk cId="2567491194" sldId="291"/>
            <ac:spMk id="5" creationId="{A2F17799-05BE-1241-87DB-0F4BC95C5517}"/>
          </ac:spMkLst>
        </pc:spChg>
      </pc:sldChg>
      <pc:sldChg chg="delSp modSp add mod">
        <pc:chgData name="Carlos Palomino" userId="1488fe2463749095" providerId="LiveId" clId="{29DF86A4-9DEF-9C42-A69D-D81C4F5DC02E}" dt="2022-01-15T02:19:14.016" v="82" actId="20577"/>
        <pc:sldMkLst>
          <pc:docMk/>
          <pc:sldMk cId="2245768078" sldId="292"/>
        </pc:sldMkLst>
        <pc:spChg chg="mod">
          <ac:chgData name="Carlos Palomino" userId="1488fe2463749095" providerId="LiveId" clId="{29DF86A4-9DEF-9C42-A69D-D81C4F5DC02E}" dt="2022-01-15T02:19:14.016" v="82" actId="20577"/>
          <ac:spMkLst>
            <pc:docMk/>
            <pc:sldMk cId="2245768078" sldId="292"/>
            <ac:spMk id="5" creationId="{549BAB5B-43E0-C64B-B530-FA5C385005F8}"/>
          </ac:spMkLst>
        </pc:sp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4" creationId="{84F4678C-AEE9-BA45-BC4B-27FCBA645790}"/>
          </ac:picMkLst>
        </pc:pic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6" creationId="{5B83F2E0-70DE-554C-BF2E-4AB77426DE6E}"/>
          </ac:picMkLst>
        </pc:picChg>
      </pc:sldChg>
      <pc:sldChg chg="modSp add mod">
        <pc:chgData name="Carlos Palomino" userId="1488fe2463749095" providerId="LiveId" clId="{29DF86A4-9DEF-9C42-A69D-D81C4F5DC02E}" dt="2022-01-15T02:34:50.217" v="294" actId="20577"/>
        <pc:sldMkLst>
          <pc:docMk/>
          <pc:sldMk cId="2640966795" sldId="293"/>
        </pc:sldMkLst>
        <pc:spChg chg="mod">
          <ac:chgData name="Carlos Palomino" userId="1488fe2463749095" providerId="LiveId" clId="{29DF86A4-9DEF-9C42-A69D-D81C4F5DC02E}" dt="2022-01-15T02:34:50.217" v="294" actId="20577"/>
          <ac:spMkLst>
            <pc:docMk/>
            <pc:sldMk cId="2640966795" sldId="293"/>
            <ac:spMk id="5" creationId="{549BAB5B-43E0-C64B-B530-FA5C385005F8}"/>
          </ac:spMkLst>
        </pc:spChg>
      </pc:sldChg>
      <pc:sldChg chg="delSp modSp add mod ord">
        <pc:chgData name="Carlos Palomino" userId="1488fe2463749095" providerId="LiveId" clId="{29DF86A4-9DEF-9C42-A69D-D81C4F5DC02E}" dt="2022-01-15T02:36:04.758" v="311" actId="14100"/>
        <pc:sldMkLst>
          <pc:docMk/>
          <pc:sldMk cId="82138639" sldId="294"/>
        </pc:sldMkLst>
        <pc:spChg chg="mod">
          <ac:chgData name="Carlos Palomino" userId="1488fe2463749095" providerId="LiveId" clId="{29DF86A4-9DEF-9C42-A69D-D81C4F5DC02E}" dt="2022-01-15T02:36:04.758" v="311" actId="14100"/>
          <ac:spMkLst>
            <pc:docMk/>
            <pc:sldMk cId="82138639" sldId="294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5:23.367" v="301" actId="21"/>
          <ac:picMkLst>
            <pc:docMk/>
            <pc:sldMk cId="82138639" sldId="294"/>
            <ac:picMk id="3" creationId="{F8CA5C2B-9357-4C48-B608-3EA05D5C0102}"/>
          </ac:picMkLst>
        </pc:picChg>
      </pc:sldChg>
      <pc:sldChg chg="addSp delSp modSp new mod ord">
        <pc:chgData name="Carlos Palomino" userId="1488fe2463749095" providerId="LiveId" clId="{29DF86A4-9DEF-9C42-A69D-D81C4F5DC02E}" dt="2022-01-15T02:37:57.119" v="329" actId="21"/>
        <pc:sldMkLst>
          <pc:docMk/>
          <pc:sldMk cId="1925088984" sldId="295"/>
        </pc:sldMkLst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2" creationId="{BEB1EBE0-DAAF-4645-A05B-F0634E6CE396}"/>
          </ac:spMkLst>
        </pc:spChg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3" creationId="{85674934-06E3-1C4E-B6A0-F68E3BCFDEE8}"/>
          </ac:spMkLst>
        </pc:spChg>
        <pc:spChg chg="add mod">
          <ac:chgData name="Carlos Palomino" userId="1488fe2463749095" providerId="LiveId" clId="{29DF86A4-9DEF-9C42-A69D-D81C4F5DC02E}" dt="2022-01-15T02:37:57.119" v="329" actId="21"/>
          <ac:spMkLst>
            <pc:docMk/>
            <pc:sldMk cId="1925088984" sldId="295"/>
            <ac:spMk id="4" creationId="{300D9617-4687-974A-9973-EAE94E6B056B}"/>
          </ac:spMkLst>
        </pc:spChg>
      </pc:sldChg>
    </pc:docChg>
  </pc:docChgLst>
  <pc:docChgLst>
    <pc:chgData name="Carlos Palomino" userId="1488fe2463749095" providerId="LiveId" clId="{B81AA85A-A5A7-458C-9AD9-D4EC0B3E57B1}"/>
    <pc:docChg chg="modSld">
      <pc:chgData name="Carlos Palomino" userId="1488fe2463749095" providerId="LiveId" clId="{B81AA85A-A5A7-458C-9AD9-D4EC0B3E57B1}" dt="2023-01-26T02:37:00.838" v="171"/>
      <pc:docMkLst>
        <pc:docMk/>
      </pc:docMkLst>
      <pc:sldChg chg="modSp mod modAnim">
        <pc:chgData name="Carlos Palomino" userId="1488fe2463749095" providerId="LiveId" clId="{B81AA85A-A5A7-458C-9AD9-D4EC0B3E57B1}" dt="2023-01-26T02:37:00.838" v="171"/>
        <pc:sldMkLst>
          <pc:docMk/>
          <pc:sldMk cId="2390987102" sldId="280"/>
        </pc:sldMkLst>
        <pc:spChg chg="mod">
          <ac:chgData name="Carlos Palomino" userId="1488fe2463749095" providerId="LiveId" clId="{B81AA85A-A5A7-458C-9AD9-D4EC0B3E57B1}" dt="2023-01-26T02:29:15.439" v="119" actId="20577"/>
          <ac:spMkLst>
            <pc:docMk/>
            <pc:sldMk cId="2390987102" sldId="280"/>
            <ac:spMk id="5" creationId="{CBB7EAB5-9513-2249-AE25-0E2729D9B3B3}"/>
          </ac:spMkLst>
        </pc:spChg>
      </pc:sldChg>
      <pc:sldChg chg="modSp modTransition modAnim">
        <pc:chgData name="Carlos Palomino" userId="1488fe2463749095" providerId="LiveId" clId="{B81AA85A-A5A7-458C-9AD9-D4EC0B3E57B1}" dt="2023-01-26T02:36:55.754" v="170"/>
        <pc:sldMkLst>
          <pc:docMk/>
          <pc:sldMk cId="2187153389" sldId="296"/>
        </pc:sldMkLst>
        <pc:picChg chg="mod">
          <ac:chgData name="Carlos Palomino" userId="1488fe2463749095" providerId="LiveId" clId="{B81AA85A-A5A7-458C-9AD9-D4EC0B3E57B1}" dt="2023-01-26T02:35:25.231" v="165" actId="1076"/>
          <ac:picMkLst>
            <pc:docMk/>
            <pc:sldMk cId="2187153389" sldId="296"/>
            <ac:picMk id="2056" creationId="{E8AF6CC3-ECD7-017D-CC7F-F690E40A10D0}"/>
          </ac:picMkLst>
        </pc:picChg>
      </pc:sldChg>
      <pc:sldChg chg="modTransition">
        <pc:chgData name="Carlos Palomino" userId="1488fe2463749095" providerId="LiveId" clId="{B81AA85A-A5A7-458C-9AD9-D4EC0B3E57B1}" dt="2022-12-30T04:00:17.579" v="112"/>
        <pc:sldMkLst>
          <pc:docMk/>
          <pc:sldMk cId="3771237085" sldId="297"/>
        </pc:sldMkLst>
      </pc:sldChg>
      <pc:sldChg chg="modTransition">
        <pc:chgData name="Carlos Palomino" userId="1488fe2463749095" providerId="LiveId" clId="{B81AA85A-A5A7-458C-9AD9-D4EC0B3E57B1}" dt="2022-12-30T04:00:19.910" v="113"/>
        <pc:sldMkLst>
          <pc:docMk/>
          <pc:sldMk cId="2632673312" sldId="299"/>
        </pc:sldMkLst>
      </pc:sldChg>
      <pc:sldChg chg="modTransition">
        <pc:chgData name="Carlos Palomino" userId="1488fe2463749095" providerId="LiveId" clId="{B81AA85A-A5A7-458C-9AD9-D4EC0B3E57B1}" dt="2022-12-30T04:00:22.604" v="114"/>
        <pc:sldMkLst>
          <pc:docMk/>
          <pc:sldMk cId="3756708977" sldId="300"/>
        </pc:sldMkLst>
      </pc:sldChg>
    </pc:docChg>
  </pc:docChgLst>
  <pc:docChgLst>
    <pc:chgData name="Carlos Palomino" userId="1488fe2463749095" providerId="LiveId" clId="{2D8670FE-A1B5-2846-BF1B-8744A261654B}"/>
    <pc:docChg chg="undo custSel addSld delSld modSld sldOrd">
      <pc:chgData name="Carlos Palomino" userId="1488fe2463749095" providerId="LiveId" clId="{2D8670FE-A1B5-2846-BF1B-8744A261654B}" dt="2021-11-17T03:59:47.980" v="3682" actId="20577"/>
      <pc:docMkLst>
        <pc:docMk/>
      </pc:docMkLst>
      <pc:sldChg chg="addSp delSp modSp">
        <pc:chgData name="Carlos Palomino" userId="1488fe2463749095" providerId="LiveId" clId="{2D8670FE-A1B5-2846-BF1B-8744A261654B}" dt="2021-11-17T03:34:00.798" v="2675" actId="1076"/>
        <pc:sldMkLst>
          <pc:docMk/>
          <pc:sldMk cId="936690636" sldId="256"/>
        </pc:sldMkLst>
        <pc:spChg chg="del mod">
          <ac:chgData name="Carlos Palomino" userId="1488fe2463749095" providerId="LiveId" clId="{2D8670FE-A1B5-2846-BF1B-8744A261654B}" dt="2021-11-17T03:30:36.967" v="2569" actId="478"/>
          <ac:spMkLst>
            <pc:docMk/>
            <pc:sldMk cId="936690636" sldId="256"/>
            <ac:spMk id="2" creationId="{C611D24A-2A51-AE4B-A7DE-94E998E51BA7}"/>
          </ac:spMkLst>
        </pc:spChg>
        <pc:spChg chg="mod">
          <ac:chgData name="Carlos Palomino" userId="1488fe2463749095" providerId="LiveId" clId="{2D8670FE-A1B5-2846-BF1B-8744A261654B}" dt="2021-11-17T03:33:58.233" v="2674" actId="20577"/>
          <ac:spMkLst>
            <pc:docMk/>
            <pc:sldMk cId="936690636" sldId="256"/>
            <ac:spMk id="4" creationId="{68AC6A06-5972-5549-889A-2F82EBB15BCF}"/>
          </ac:spMkLst>
        </pc:spChg>
        <pc:spChg chg="add del mod">
          <ac:chgData name="Carlos Palomino" userId="1488fe2463749095" providerId="LiveId" clId="{2D8670FE-A1B5-2846-BF1B-8744A261654B}" dt="2021-11-17T03:30:39.028" v="2570" actId="478"/>
          <ac:spMkLst>
            <pc:docMk/>
            <pc:sldMk cId="936690636" sldId="256"/>
            <ac:spMk id="8" creationId="{78F9B861-A2F9-8B49-AD58-CF4FCF39A47F}"/>
          </ac:spMkLst>
        </pc:spChg>
        <pc:picChg chg="mod">
          <ac:chgData name="Carlos Palomino" userId="1488fe2463749095" providerId="LiveId" clId="{2D8670FE-A1B5-2846-BF1B-8744A261654B}" dt="2021-11-17T03:18:29.035" v="2087" actId="1076"/>
          <ac:picMkLst>
            <pc:docMk/>
            <pc:sldMk cId="936690636" sldId="256"/>
            <ac:picMk id="5" creationId="{4F02C609-5FA5-3C4E-BC99-D84CF1113F99}"/>
          </ac:picMkLst>
        </pc:picChg>
        <pc:picChg chg="del">
          <ac:chgData name="Carlos Palomino" userId="1488fe2463749095" providerId="LiveId" clId="{2D8670FE-A1B5-2846-BF1B-8744A261654B}" dt="2021-11-17T03:30:01.323" v="2562" actId="21"/>
          <ac:picMkLst>
            <pc:docMk/>
            <pc:sldMk cId="936690636" sldId="256"/>
            <ac:picMk id="7" creationId="{42EE97E9-E5EC-A245-90DD-59729A3B5243}"/>
          </ac:picMkLst>
        </pc:picChg>
        <pc:picChg chg="mod">
          <ac:chgData name="Carlos Palomino" userId="1488fe2463749095" providerId="LiveId" clId="{2D8670FE-A1B5-2846-BF1B-8744A261654B}" dt="2021-11-17T03:34:00.798" v="2675" actId="1076"/>
          <ac:picMkLst>
            <pc:docMk/>
            <pc:sldMk cId="936690636" sldId="256"/>
            <ac:picMk id="1026" creationId="{394C0425-C001-9746-AC82-1DF6F2F9E97A}"/>
          </ac:picMkLst>
        </pc:picChg>
        <pc:picChg chg="mod">
          <ac:chgData name="Carlos Palomino" userId="1488fe2463749095" providerId="LiveId" clId="{2D8670FE-A1B5-2846-BF1B-8744A261654B}" dt="2021-11-17T03:32:41.708" v="2586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">
        <pc:chgData name="Carlos Palomino" userId="1488fe2463749095" providerId="LiveId" clId="{2D8670FE-A1B5-2846-BF1B-8744A261654B}" dt="2021-11-17T03:40:53.934" v="2777" actId="20577"/>
        <pc:sldMkLst>
          <pc:docMk/>
          <pc:sldMk cId="3086528802" sldId="257"/>
        </pc:sldMkLst>
        <pc:spChg chg="mod">
          <ac:chgData name="Carlos Palomino" userId="1488fe2463749095" providerId="LiveId" clId="{2D8670FE-A1B5-2846-BF1B-8744A261654B}" dt="2021-11-17T03:40:53.934" v="2777" actId="20577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D8670FE-A1B5-2846-BF1B-8744A261654B}" dt="2021-11-12T15:02:11.297" v="693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D8670FE-A1B5-2846-BF1B-8744A261654B}" dt="2021-11-12T15:02:13.155" v="694" actId="1076"/>
          <ac:picMkLst>
            <pc:docMk/>
            <pc:sldMk cId="3086528802" sldId="257"/>
            <ac:picMk id="6" creationId="{5B83F2E0-70DE-554C-BF2E-4AB77426DE6E}"/>
          </ac:picMkLst>
        </pc:picChg>
      </pc:sldChg>
      <pc:sldChg chg="addSp delSp modSp">
        <pc:chgData name="Carlos Palomino" userId="1488fe2463749095" providerId="LiveId" clId="{2D8670FE-A1B5-2846-BF1B-8744A261654B}" dt="2021-11-17T03:42:40.419" v="2807" actId="20577"/>
        <pc:sldMkLst>
          <pc:docMk/>
          <pc:sldMk cId="986046062" sldId="258"/>
        </pc:sldMkLst>
        <pc:spChg chg="mod">
          <ac:chgData name="Carlos Palomino" userId="1488fe2463749095" providerId="LiveId" clId="{2D8670FE-A1B5-2846-BF1B-8744A261654B}" dt="2021-11-17T03:42:40.419" v="2807" actId="20577"/>
          <ac:spMkLst>
            <pc:docMk/>
            <pc:sldMk cId="986046062" sldId="258"/>
            <ac:spMk id="4" creationId="{86358ABF-16BE-1246-AF14-733F9EF28446}"/>
          </ac:spMkLst>
        </pc:spChg>
        <pc:picChg chg="add del">
          <ac:chgData name="Carlos Palomino" userId="1488fe2463749095" providerId="LiveId" clId="{2D8670FE-A1B5-2846-BF1B-8744A261654B}" dt="2021-11-12T15:15:31.669" v="739" actId="478"/>
          <ac:picMkLst>
            <pc:docMk/>
            <pc:sldMk cId="986046062" sldId="258"/>
            <ac:picMk id="2" creationId="{AE38675A-1A53-9946-8920-CA3AB12BA6F9}"/>
          </ac:picMkLst>
        </pc:picChg>
        <pc:picChg chg="add mod">
          <ac:chgData name="Carlos Palomino" userId="1488fe2463749095" providerId="LiveId" clId="{2D8670FE-A1B5-2846-BF1B-8744A261654B}" dt="2021-11-12T15:15:30.346" v="738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addSp delSp modSp new">
        <pc:chgData name="Carlos Palomino" userId="1488fe2463749095" providerId="LiveId" clId="{2D8670FE-A1B5-2846-BF1B-8744A261654B}" dt="2021-11-17T03:59:47.980" v="3682" actId="20577"/>
        <pc:sldMkLst>
          <pc:docMk/>
          <pc:sldMk cId="2052599771" sldId="259"/>
        </pc:sldMkLst>
        <pc:spChg chg="mod">
          <ac:chgData name="Carlos Palomino" userId="1488fe2463749095" providerId="LiveId" clId="{2D8670FE-A1B5-2846-BF1B-8744A261654B}" dt="2021-11-17T03:56:49.125" v="3477" actId="20577"/>
          <ac:spMkLst>
            <pc:docMk/>
            <pc:sldMk cId="2052599771" sldId="259"/>
            <ac:spMk id="2" creationId="{205A2EC4-55B1-EB45-A3C2-47298BD783F2}"/>
          </ac:spMkLst>
        </pc:spChg>
        <pc:spChg chg="mod">
          <ac:chgData name="Carlos Palomino" userId="1488fe2463749095" providerId="LiveId" clId="{2D8670FE-A1B5-2846-BF1B-8744A261654B}" dt="2021-11-17T03:59:47.980" v="3682" actId="20577"/>
          <ac:spMkLst>
            <pc:docMk/>
            <pc:sldMk cId="2052599771" sldId="259"/>
            <ac:spMk id="3" creationId="{8380E64E-30D3-3A49-A730-81F184E10F2C}"/>
          </ac:spMkLst>
        </pc:spChg>
        <pc:graphicFrameChg chg="add mod">
          <ac:chgData name="Carlos Palomino" userId="1488fe2463749095" providerId="LiveId" clId="{2D8670FE-A1B5-2846-BF1B-8744A261654B}" dt="2021-11-17T03:55:20.719" v="3417" actId="1076"/>
          <ac:graphicFrameMkLst>
            <pc:docMk/>
            <pc:sldMk cId="2052599771" sldId="259"/>
            <ac:graphicFrameMk id="6" creationId="{03EB6DB8-A088-B141-B0DF-F39AC810A75A}"/>
          </ac:graphicFrameMkLst>
        </pc:graphicFrameChg>
        <pc:picChg chg="add del mod">
          <ac:chgData name="Carlos Palomino" userId="1488fe2463749095" providerId="LiveId" clId="{2D8670FE-A1B5-2846-BF1B-8744A261654B}" dt="2021-11-12T16:13:11.624" v="2078" actId="478"/>
          <ac:picMkLst>
            <pc:docMk/>
            <pc:sldMk cId="2052599771" sldId="259"/>
            <ac:picMk id="4" creationId="{29DC0F45-4BB6-1B45-9DE0-0D58597245BC}"/>
          </ac:picMkLst>
        </pc:picChg>
      </pc:sldChg>
      <pc:sldChg chg="new del">
        <pc:chgData name="Carlos Palomino" userId="1488fe2463749095" providerId="LiveId" clId="{2D8670FE-A1B5-2846-BF1B-8744A261654B}" dt="2021-11-12T14:44:15.882" v="425" actId="680"/>
        <pc:sldMkLst>
          <pc:docMk/>
          <pc:sldMk cId="3866698697" sldId="259"/>
        </pc:sldMkLst>
      </pc:sldChg>
      <pc:sldChg chg="modSp">
        <pc:chgData name="Carlos Palomino" userId="1488fe2463749095" providerId="LiveId" clId="{2D8670FE-A1B5-2846-BF1B-8744A261654B}" dt="2021-11-17T03:23:51.890" v="2287" actId="1076"/>
        <pc:sldMkLst>
          <pc:docMk/>
          <pc:sldMk cId="1149113252" sldId="260"/>
        </pc:sldMkLst>
        <pc:spChg chg="mod">
          <ac:chgData name="Carlos Palomino" userId="1488fe2463749095" providerId="LiveId" clId="{2D8670FE-A1B5-2846-BF1B-8744A261654B}" dt="2021-11-17T03:23:51.890" v="2287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addSp delSp modSp new ord">
        <pc:chgData name="Carlos Palomino" userId="1488fe2463749095" providerId="LiveId" clId="{2D8670FE-A1B5-2846-BF1B-8744A261654B}" dt="2021-11-17T03:32:16.549" v="2583" actId="20577"/>
        <pc:sldMkLst>
          <pc:docMk/>
          <pc:sldMk cId="2587222469" sldId="261"/>
        </pc:sldMkLst>
        <pc:spChg chg="del">
          <ac:chgData name="Carlos Palomino" userId="1488fe2463749095" providerId="LiveId" clId="{2D8670FE-A1B5-2846-BF1B-8744A261654B}" dt="2021-11-17T03:24:08.733" v="2290" actId="478"/>
          <ac:spMkLst>
            <pc:docMk/>
            <pc:sldMk cId="2587222469" sldId="261"/>
            <ac:spMk id="2" creationId="{352A7A36-1D20-D544-9FDE-D4A52A3262FF}"/>
          </ac:spMkLst>
        </pc:spChg>
        <pc:spChg chg="mod">
          <ac:chgData name="Carlos Palomino" userId="1488fe2463749095" providerId="LiveId" clId="{2D8670FE-A1B5-2846-BF1B-8744A261654B}" dt="2021-11-17T03:32:16.549" v="2583" actId="20577"/>
          <ac:spMkLst>
            <pc:docMk/>
            <pc:sldMk cId="2587222469" sldId="261"/>
            <ac:spMk id="3" creationId="{DE2CCEA9-B391-8A42-B0F8-67C9905D755C}"/>
          </ac:spMkLst>
        </pc:spChg>
        <pc:picChg chg="add mod">
          <ac:chgData name="Carlos Palomino" userId="1488fe2463749095" providerId="LiveId" clId="{2D8670FE-A1B5-2846-BF1B-8744A261654B}" dt="2021-11-17T03:30:07.200" v="2565" actId="1076"/>
          <ac:picMkLst>
            <pc:docMk/>
            <pc:sldMk cId="2587222469" sldId="261"/>
            <ac:picMk id="5" creationId="{972948A8-BC57-1545-B00E-2A7A34968000}"/>
          </ac:picMkLst>
        </pc:picChg>
        <pc:picChg chg="add mod">
          <ac:chgData name="Carlos Palomino" userId="1488fe2463749095" providerId="LiveId" clId="{2D8670FE-A1B5-2846-BF1B-8744A261654B}" dt="2021-11-17T03:30:28.768" v="2568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Sp modSp new">
        <pc:chgData name="Carlos Palomino" userId="1488fe2463749095" providerId="LiveId" clId="{2D8670FE-A1B5-2846-BF1B-8744A261654B}" dt="2021-11-17T03:57:37.935" v="3491" actId="1076"/>
        <pc:sldMkLst>
          <pc:docMk/>
          <pc:sldMk cId="3908391396" sldId="262"/>
        </pc:sldMkLst>
        <pc:spChg chg="del">
          <ac:chgData name="Carlos Palomino" userId="1488fe2463749095" providerId="LiveId" clId="{2D8670FE-A1B5-2846-BF1B-8744A261654B}" dt="2021-11-17T03:57:22.861" v="3480" actId="478"/>
          <ac:spMkLst>
            <pc:docMk/>
            <pc:sldMk cId="3908391396" sldId="262"/>
            <ac:spMk id="2" creationId="{E6313DF2-58A2-D941-814B-83E758ACF905}"/>
          </ac:spMkLst>
        </pc:spChg>
        <pc:spChg chg="mod">
          <ac:chgData name="Carlos Palomino" userId="1488fe2463749095" providerId="LiveId" clId="{2D8670FE-A1B5-2846-BF1B-8744A261654B}" dt="2021-11-17T03:57:37.935" v="3491" actId="1076"/>
          <ac:spMkLst>
            <pc:docMk/>
            <pc:sldMk cId="3908391396" sldId="262"/>
            <ac:spMk id="3" creationId="{1FFC32BD-2F5E-AA41-88A0-CE36F4DD9A04}"/>
          </ac:spMkLst>
        </pc:spChg>
      </pc:sldChg>
    </pc:docChg>
  </pc:docChgLst>
  <pc:docChgLst>
    <pc:chgData name="Carlos Palomino" userId="1488fe2463749095" providerId="LiveId" clId="{77443FE1-6173-E042-BCDE-1E6997DDE28A}"/>
    <pc:docChg chg="modSld">
      <pc:chgData name="Carlos Palomino" userId="1488fe2463749095" providerId="LiveId" clId="{77443FE1-6173-E042-BCDE-1E6997DDE28A}" dt="2022-12-29T13:33:36.713" v="0" actId="1076"/>
      <pc:docMkLst>
        <pc:docMk/>
      </pc:docMkLst>
      <pc:sldChg chg="modSp">
        <pc:chgData name="Carlos Palomino" userId="1488fe2463749095" providerId="LiveId" clId="{77443FE1-6173-E042-BCDE-1E6997DDE28A}" dt="2022-12-29T13:33:36.713" v="0" actId="1076"/>
        <pc:sldMkLst>
          <pc:docMk/>
          <pc:sldMk cId="2187153389" sldId="296"/>
        </pc:sldMkLst>
        <pc:picChg chg="mod">
          <ac:chgData name="Carlos Palomino" userId="1488fe2463749095" providerId="LiveId" clId="{77443FE1-6173-E042-BCDE-1E6997DDE28A}" dt="2022-12-29T13:33:36.713" v="0" actId="1076"/>
          <ac:picMkLst>
            <pc:docMk/>
            <pc:sldMk cId="2187153389" sldId="296"/>
            <ac:picMk id="2058" creationId="{13D3082F-AB85-50D3-487B-D6DDBAAA839F}"/>
          </ac:picMkLst>
        </pc:picChg>
      </pc:sldChg>
    </pc:docChg>
  </pc:docChgLst>
  <pc:docChgLst>
    <pc:chgData name="Carlos Palomino" userId="1488fe2463749095" providerId="LiveId" clId="{3F2F9051-B428-5943-BA44-8CC51E546C5E}"/>
    <pc:docChg chg="undo custSel addSld delSld modSld sldOrd">
      <pc:chgData name="Carlos Palomino" userId="1488fe2463749095" providerId="LiveId" clId="{3F2F9051-B428-5943-BA44-8CC51E546C5E}" dt="2022-07-14T03:45:50.460" v="43" actId="12"/>
      <pc:docMkLst>
        <pc:docMk/>
      </pc:docMkLst>
      <pc:sldChg chg="modSp mod">
        <pc:chgData name="Carlos Palomino" userId="1488fe2463749095" providerId="LiveId" clId="{3F2F9051-B428-5943-BA44-8CC51E546C5E}" dt="2022-07-14T03:20:10.113" v="24" actId="20577"/>
        <pc:sldMkLst>
          <pc:docMk/>
          <pc:sldMk cId="1149113252" sldId="260"/>
        </pc:sldMkLst>
        <pc:spChg chg="mod">
          <ac:chgData name="Carlos Palomino" userId="1488fe2463749095" providerId="LiveId" clId="{3F2F9051-B428-5943-BA44-8CC51E546C5E}" dt="2022-07-14T03:20:10.113" v="24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NotesTx">
        <pc:chgData name="Carlos Palomino" userId="1488fe2463749095" providerId="LiveId" clId="{3F2F9051-B428-5943-BA44-8CC51E546C5E}" dt="2022-07-14T03:45:50.460" v="43" actId="12"/>
        <pc:sldMkLst>
          <pc:docMk/>
          <pc:sldMk cId="1441986403" sldId="268"/>
        </pc:sldMkLst>
      </pc:sldChg>
      <pc:sldChg chg="ord">
        <pc:chgData name="Carlos Palomino" userId="1488fe2463749095" providerId="LiveId" clId="{3F2F9051-B428-5943-BA44-8CC51E546C5E}" dt="2022-07-14T03:25:35.098" v="31" actId="20578"/>
        <pc:sldMkLst>
          <pc:docMk/>
          <pc:sldMk cId="3530353685" sldId="272"/>
        </pc:sldMkLst>
      </pc:sldChg>
      <pc:sldChg chg="ord">
        <pc:chgData name="Carlos Palomino" userId="1488fe2463749095" providerId="LiveId" clId="{3F2F9051-B428-5943-BA44-8CC51E546C5E}" dt="2022-07-14T03:25:28.044" v="28" actId="20578"/>
        <pc:sldMkLst>
          <pc:docMk/>
          <pc:sldMk cId="873946069" sldId="281"/>
        </pc:sldMkLst>
      </pc:sldChg>
      <pc:sldChg chg="ord">
        <pc:chgData name="Carlos Palomino" userId="1488fe2463749095" providerId="LiveId" clId="{3F2F9051-B428-5943-BA44-8CC51E546C5E}" dt="2022-07-14T03:25:35.943" v="32" actId="20578"/>
        <pc:sldMkLst>
          <pc:docMk/>
          <pc:sldMk cId="3566271780" sldId="282"/>
        </pc:sldMkLst>
      </pc:sldChg>
      <pc:sldChg chg="add del">
        <pc:chgData name="Carlos Palomino" userId="1488fe2463749095" providerId="LiveId" clId="{3F2F9051-B428-5943-BA44-8CC51E546C5E}" dt="2022-07-14T03:20:21.524" v="26" actId="2890"/>
        <pc:sldMkLst>
          <pc:docMk/>
          <pc:sldMk cId="2922236988" sldId="29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D0C6-AB24-A144-BDF2-057A775565B6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48661-F656-E94E-81E1-C4C8B69D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56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87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9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7126-7E6B-7044-8CD8-33700925B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FA485-641D-8F4D-BB5A-3D1FCE6A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39B2D-778F-234C-A091-454DCAFE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FE57-8926-F84A-B4BF-211D9DAD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303DA-C55E-FB42-A215-EC89C3CD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00DA-DEF5-DA4F-9E85-F78F7670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7B360-EC37-2C47-9712-51AFDDF3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B6BC-D37B-A14D-BAC6-E3C31305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7D580-6C3D-D341-BA87-CE3DDCDB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1C006-B04B-9543-898C-2A764F65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56D21-329E-7F43-B42F-492EF6917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DAB18-426C-1842-B8DF-7DC0F0C87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92C7A-E388-7148-B2EF-92013AD6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547-489B-A44F-B644-B2E981EA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3BC6-EF03-4147-A787-1F32E5EF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A09D-228F-0A41-AE1C-8B8D21E5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C1B3-F596-9047-8CDE-489919C65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5B9FD-AEC4-AA42-B854-A3FF2E3D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4198-6D69-7941-9C1F-6B2A3EAD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91384-68EE-D246-B530-3366F9E0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5421-E173-4A44-B522-8C7484CD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40F16-A7DD-C14E-B8E0-ECDA8BA33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D193B-22F4-7B4B-A6CE-F3FAF954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128E7-1966-4B47-ABE8-24D8A04B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EE59-DB92-1E4C-9FC4-F13C6918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0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DFEC-BF8B-124B-BC89-7F99E27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BC28-ED6A-EC4D-BA8C-13D0AE3FA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ED49D-9C9C-3746-ADB1-791AEC3B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68A8A-5E02-B045-912A-17632E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65FFD-4BEC-BF4F-85C1-BF508203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29E94-74AA-4D4F-ACD0-490BCB4A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528B-FF58-6647-97B3-60841534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BA91E-CE11-A64C-8D4A-0C13080EF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0BCC5-E732-0146-8D7B-9D9D43BB1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D37A9-88F3-E64A-8F72-22AD74915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E0865-272A-9B49-9ED6-5780D8EE7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68131-6F99-9B48-BEB0-9C47BB1B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3E15A-77F7-134C-B183-959F6E8FA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78694-0974-4144-8759-AB0C2D0F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00DC2-3203-A14A-AE1C-FAF82A2E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2D49-07D5-7844-BFA0-2C392E84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17FDB-14A9-E84D-9B36-865F14D0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DD19FD-6C44-B24E-A11D-6A4D0EB0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07BDF-237E-5F42-B0F3-890D33D3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2678F-6200-B140-A55E-5DFA92FA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5EE8E-FE03-2D45-A637-B809D539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0984-263D-B144-BE84-359ADA54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B41-5FFB-A643-84E8-EA0D3B3B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CFAA2-62D7-094F-A990-C3E0229F1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1AA18-CBA3-A641-A03D-D3CF97D5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7E28-8694-8B42-81EE-C6B93D52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89D9F-C47E-6B4C-A807-0C44AC99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3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5FB7-8A38-4E4D-A1E7-35C294CC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97995-7B32-4049-AB89-C5812DB1B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5A099-E0A9-924B-ACAF-34CDAA09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1A8E9-4811-EF40-A052-41B03F8C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8D680-DD28-CC47-A582-0A9EDDE5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6D1A7-0F1E-F24F-B889-30457DF9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1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E30A7-5729-2548-BE5A-BFF5CC90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70745-FBF5-904D-8EFE-7AE52600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3340-DFD0-1D43-9074-7DA7FBC1F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1FAE-EE19-BC43-A04B-27D39231BE73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DF11B-8457-FB46-BDA6-A14D7F267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5A25-EAE3-094B-A9A7-9AC1AD9EA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2.jpeg"/><Relationship Id="rId10" Type="http://schemas.openxmlformats.org/officeDocument/2006/relationships/image" Target="../media/image8.svg"/><Relationship Id="rId4" Type="http://schemas.openxmlformats.org/officeDocument/2006/relationships/image" Target="../media/image1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253406" y="1135396"/>
            <a:ext cx="6802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b="1" dirty="0">
                <a:solidFill>
                  <a:srgbClr val="D04323"/>
                </a:solidFill>
              </a:rPr>
              <a:t>What is Microsoft PowerPoint?</a:t>
            </a:r>
          </a:p>
          <a:p>
            <a:r>
              <a:rPr lang="en-US" b="1" dirty="0">
                <a:solidFill>
                  <a:srgbClr val="D04323"/>
                </a:solidFill>
              </a:rPr>
              <a:t>What can do for you?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282" y="2773566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8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2" y="561703"/>
            <a:ext cx="91962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b="0" dirty="0"/>
              <a:t>MS PowerPoint (PPT) is a powerful, and easy-to-use application that allows you to create professional-looking slide shows</a:t>
            </a:r>
          </a:p>
        </p:txBody>
      </p:sp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628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6 Examples of Redesigning Boring Excel Charts in a PowerPoint - Blog -  Creative Presentations Ideas">
            <a:extLst>
              <a:ext uri="{FF2B5EF4-FFF2-40B4-BE49-F238E27FC236}">
                <a16:creationId xmlns:a16="http://schemas.microsoft.com/office/drawing/2014/main" id="{13D3082F-AB85-50D3-487B-D6DDBAAA8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764" y="2998332"/>
            <a:ext cx="2488550" cy="15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DF29CFBA-7F2A-6FAD-6F41-E0BBC7758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393" y="143692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15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797164" y="944948"/>
            <a:ext cx="94313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dirty="0">
                <a:solidFill>
                  <a:srgbClr val="D04323"/>
                </a:solidFill>
              </a:rPr>
              <a:t>using pictures, diagrams, videos, and other audio-visual elements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361" y="376095"/>
            <a:ext cx="2081349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999" y="2023672"/>
            <a:ext cx="7460756" cy="4834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Green Marketing PowerPoint Template | Green marketing, Powerpoint,  Powerpoint templates">
            <a:extLst>
              <a:ext uri="{FF2B5EF4-FFF2-40B4-BE49-F238E27FC236}">
                <a16:creationId xmlns:a16="http://schemas.microsoft.com/office/drawing/2014/main" id="{EEC0C4ED-2ED1-EEEB-9091-F3E64A0EE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234" y="2565234"/>
            <a:ext cx="1802674" cy="1502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phic 2" descr="Video camera with solid fill">
            <a:extLst>
              <a:ext uri="{FF2B5EF4-FFF2-40B4-BE49-F238E27FC236}">
                <a16:creationId xmlns:a16="http://schemas.microsoft.com/office/drawing/2014/main" id="{66961AD6-3459-33D5-445E-78F5DB6FB31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35457" y="3998841"/>
            <a:ext cx="914400" cy="914400"/>
          </a:xfrm>
          <a:prstGeom prst="rect">
            <a:avLst/>
          </a:prstGeom>
        </p:spPr>
      </p:pic>
      <p:pic>
        <p:nvPicPr>
          <p:cNvPr id="6" name="Graphic 5" descr="Volume with solid fill">
            <a:extLst>
              <a:ext uri="{FF2B5EF4-FFF2-40B4-BE49-F238E27FC236}">
                <a16:creationId xmlns:a16="http://schemas.microsoft.com/office/drawing/2014/main" id="{2D39DE9D-DB5A-10E5-1A63-649BE750538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19529" y="4125471"/>
            <a:ext cx="811967" cy="811967"/>
          </a:xfrm>
          <a:prstGeom prst="rect">
            <a:avLst/>
          </a:prstGeom>
        </p:spPr>
      </p:pic>
      <p:pic>
        <p:nvPicPr>
          <p:cNvPr id="8" name="Graphic 7" descr="Music with solid fill">
            <a:extLst>
              <a:ext uri="{FF2B5EF4-FFF2-40B4-BE49-F238E27FC236}">
                <a16:creationId xmlns:a16="http://schemas.microsoft.com/office/drawing/2014/main" id="{30C639AF-A1E4-ACFC-5562-B46083927E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83419" y="4186771"/>
            <a:ext cx="776892" cy="776892"/>
          </a:xfrm>
          <a:prstGeom prst="rect">
            <a:avLst/>
          </a:prstGeom>
        </p:spPr>
      </p:pic>
      <p:pic>
        <p:nvPicPr>
          <p:cNvPr id="10" name="Graphic 9" descr="Branching diagram with solid fill">
            <a:extLst>
              <a:ext uri="{FF2B5EF4-FFF2-40B4-BE49-F238E27FC236}">
                <a16:creationId xmlns:a16="http://schemas.microsoft.com/office/drawing/2014/main" id="{45760F5F-C0BF-6C46-90E2-BD9A8385373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922556" y="411298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237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540390" y="685113"/>
            <a:ext cx="90656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application was released for the first time under Microsoft back in 1990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449" y="4478431"/>
            <a:ext cx="2111185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39572BB-C483-27E4-3629-B3AACCD798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1595" y="1617956"/>
            <a:ext cx="4686300" cy="2984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647170-D602-1EE9-03FE-8F2F686F15B0}"/>
              </a:ext>
            </a:extLst>
          </p:cNvPr>
          <p:cNvSpPr txBox="1"/>
          <p:nvPr/>
        </p:nvSpPr>
        <p:spPr>
          <a:xfrm>
            <a:off x="4865755" y="4361426"/>
            <a:ext cx="1467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Chalkboard SE" panose="03050602040202020205" pitchFamily="66" charset="77"/>
              </a:rPr>
              <a:t>1990</a:t>
            </a:r>
          </a:p>
        </p:txBody>
      </p:sp>
    </p:spTree>
    <p:extLst>
      <p:ext uri="{BB962C8B-B14F-4D97-AF65-F5344CB8AC3E}">
        <p14:creationId xmlns:p14="http://schemas.microsoft.com/office/powerpoint/2010/main" val="263267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378823"/>
            <a:ext cx="11038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most recent PowerPoint version was released under Microsoft 365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5F04CC-5C9B-19E9-7075-009D9B47CC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8"/>
          <a:stretch/>
        </p:blipFill>
        <p:spPr bwMode="auto">
          <a:xfrm>
            <a:off x="870617" y="1484134"/>
            <a:ext cx="8184980" cy="49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791" y="5566705"/>
            <a:ext cx="456201" cy="45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06AE0B-686E-F494-CC52-7A277102C0C5}"/>
              </a:ext>
            </a:extLst>
          </p:cNvPr>
          <p:cNvSpPr txBox="1"/>
          <p:nvPr/>
        </p:nvSpPr>
        <p:spPr>
          <a:xfrm>
            <a:off x="8610601" y="2447500"/>
            <a:ext cx="3581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It is available for Windows, Mac and Mobile devices</a:t>
            </a:r>
          </a:p>
        </p:txBody>
      </p:sp>
    </p:spTree>
    <p:extLst>
      <p:ext uri="{BB962C8B-B14F-4D97-AF65-F5344CB8AC3E}">
        <p14:creationId xmlns:p14="http://schemas.microsoft.com/office/powerpoint/2010/main" val="375670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81</Words>
  <Application>Microsoft Office PowerPoint</Application>
  <PresentationFormat>Widescreen</PresentationFormat>
  <Paragraphs>13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Chalkboard SE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excel</dc:title>
  <dc:creator>Carlos Palomino</dc:creator>
  <cp:lastModifiedBy>Carlos Palomino</cp:lastModifiedBy>
  <cp:revision>3</cp:revision>
  <dcterms:created xsi:type="dcterms:W3CDTF">2021-11-07T17:48:26Z</dcterms:created>
  <dcterms:modified xsi:type="dcterms:W3CDTF">2023-01-26T02:37:03Z</dcterms:modified>
</cp:coreProperties>
</file>